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Default Extension="png" ContentType="image/png"/>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5"/>
  </p:notesMasterIdLst>
  <p:sldIdLst>
    <p:sldId id="256" r:id="rId2"/>
    <p:sldId id="260" r:id="rId3"/>
    <p:sldId id="274" r:id="rId4"/>
    <p:sldId id="288" r:id="rId5"/>
    <p:sldId id="289" r:id="rId6"/>
    <p:sldId id="295" r:id="rId7"/>
    <p:sldId id="296" r:id="rId8"/>
    <p:sldId id="265" r:id="rId9"/>
    <p:sldId id="297" r:id="rId10"/>
    <p:sldId id="298" r:id="rId11"/>
    <p:sldId id="300" r:id="rId12"/>
    <p:sldId id="264" r:id="rId13"/>
    <p:sldId id="292" r:id="rId14"/>
  </p:sldIdLst>
  <p:sldSz cx="9144000" cy="5143500" type="screen16x9"/>
  <p:notesSz cx="6858000" cy="9144000"/>
  <p:embeddedFontLst>
    <p:embeddedFont>
      <p:font typeface="Titillium Web ExtraLight" charset="0"/>
      <p:regular r:id="rId16"/>
      <p:bold r:id="rId17"/>
      <p:italic r:id="rId18"/>
      <p:boldItalic r:id="rId19"/>
    </p:embeddedFont>
    <p:embeddedFont>
      <p:font typeface="Titillium Web"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0E1BC1F-9324-42ED-9179-4022E1A46AE7}">
  <a:tblStyle styleId="{D0E1BC1F-9324-42ED-9179-4022E1A46AE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912" autoAdjust="0"/>
    <p:restoredTop sz="94660"/>
  </p:normalViewPr>
  <p:slideViewPr>
    <p:cSldViewPr>
      <p:cViewPr>
        <p:scale>
          <a:sx n="90" d="100"/>
          <a:sy n="90" d="100"/>
        </p:scale>
        <p:origin x="-762" y="-10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
          <p:cNvSpPr/>
          <p:nvPr/>
        </p:nvSpPr>
        <p:spPr>
          <a:xfrm>
            <a:off x="0" y="22299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65573"/>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Google Shape;116;p3"/>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a:endParaRPr/>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
        <p:nvSpPr>
          <p:cNvPr id="333" name="Google Shape;333;p6"/>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3"/>
        <p:cNvGrpSpPr/>
        <p:nvPr/>
      </p:nvGrpSpPr>
      <p:grpSpPr>
        <a:xfrm>
          <a:off x="0" y="0"/>
          <a:ext cx="0" cy="0"/>
          <a:chOff x="0" y="0"/>
          <a:chExt cx="0" cy="0"/>
        </a:xfrm>
      </p:grpSpPr>
      <p:sp>
        <p:nvSpPr>
          <p:cNvPr id="444" name="Google Shape;444;p8"/>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8"/>
          <p:cNvGrpSpPr/>
          <p:nvPr/>
        </p:nvGrpSpPr>
        <p:grpSpPr>
          <a:xfrm>
            <a:off x="28550" y="3850565"/>
            <a:ext cx="9094048" cy="1293104"/>
            <a:chOff x="28544" y="3514688"/>
            <a:chExt cx="9094048" cy="1628800"/>
          </a:xfrm>
        </p:grpSpPr>
        <p:sp>
          <p:nvSpPr>
            <p:cNvPr id="446" name="Google Shape;446;p8"/>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8"/>
          <p:cNvGrpSpPr/>
          <p:nvPr/>
        </p:nvGrpSpPr>
        <p:grpSpPr>
          <a:xfrm>
            <a:off x="28550" y="4360998"/>
            <a:ext cx="9094048" cy="782671"/>
            <a:chOff x="28544" y="4157632"/>
            <a:chExt cx="9094048" cy="985856"/>
          </a:xfrm>
        </p:grpSpPr>
        <p:sp>
          <p:nvSpPr>
            <p:cNvPr id="480" name="Google Shape;480;p8"/>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8"/>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8" name="Google Shape;548;p8"/>
          <p:cNvSpPr txBox="1">
            <a:spLocks noGrp="1"/>
          </p:cNvSpPr>
          <p:nvPr>
            <p:ph type="body" idx="1"/>
          </p:nvPr>
        </p:nvSpPr>
        <p:spPr>
          <a:xfrm>
            <a:off x="739675"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49" name="Google Shape;549;p8"/>
          <p:cNvSpPr txBox="1">
            <a:spLocks noGrp="1"/>
          </p:cNvSpPr>
          <p:nvPr>
            <p:ph type="body" idx="2"/>
          </p:nvPr>
        </p:nvSpPr>
        <p:spPr>
          <a:xfrm>
            <a:off x="3344038"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0" name="Google Shape;550;p8"/>
          <p:cNvSpPr txBox="1">
            <a:spLocks noGrp="1"/>
          </p:cNvSpPr>
          <p:nvPr>
            <p:ph type="body" idx="3"/>
          </p:nvPr>
        </p:nvSpPr>
        <p:spPr>
          <a:xfrm>
            <a:off x="5948402"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1" name="Google Shape;551;p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2"/>
        <p:cNvGrpSpPr/>
        <p:nvPr/>
      </p:nvGrpSpPr>
      <p:grpSpPr>
        <a:xfrm>
          <a:off x="0" y="0"/>
          <a:ext cx="0" cy="0"/>
          <a:chOff x="0" y="0"/>
          <a:chExt cx="0" cy="0"/>
        </a:xfrm>
      </p:grpSpPr>
      <p:sp>
        <p:nvSpPr>
          <p:cNvPr id="553" name="Google Shape;553;p9"/>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9"/>
          <p:cNvGrpSpPr/>
          <p:nvPr/>
        </p:nvGrpSpPr>
        <p:grpSpPr>
          <a:xfrm>
            <a:off x="28550" y="3850565"/>
            <a:ext cx="9094048" cy="1293104"/>
            <a:chOff x="28544" y="3514688"/>
            <a:chExt cx="9094048" cy="1628800"/>
          </a:xfrm>
        </p:grpSpPr>
        <p:sp>
          <p:nvSpPr>
            <p:cNvPr id="555" name="Google Shape;555;p9"/>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9"/>
          <p:cNvGrpSpPr/>
          <p:nvPr/>
        </p:nvGrpSpPr>
        <p:grpSpPr>
          <a:xfrm>
            <a:off x="28550" y="4360998"/>
            <a:ext cx="9094048" cy="782671"/>
            <a:chOff x="28544" y="4157632"/>
            <a:chExt cx="9094048" cy="985856"/>
          </a:xfrm>
        </p:grpSpPr>
        <p:sp>
          <p:nvSpPr>
            <p:cNvPr id="589" name="Google Shape;589;p9"/>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9"/>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57" name="Google Shape;657;p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2"/>
        <p:cNvGrpSpPr/>
        <p:nvPr/>
      </p:nvGrpSpPr>
      <p:grpSpPr>
        <a:xfrm>
          <a:off x="0" y="0"/>
          <a:ext cx="0" cy="0"/>
          <a:chOff x="0" y="0"/>
          <a:chExt cx="0" cy="0"/>
        </a:xfrm>
      </p:grpSpPr>
      <p:sp>
        <p:nvSpPr>
          <p:cNvPr id="663" name="Google Shape;663;p11"/>
          <p:cNvSpPr/>
          <p:nvPr/>
        </p:nvSpPr>
        <p:spPr>
          <a:xfrm>
            <a:off x="-25" y="4329000"/>
            <a:ext cx="9144000" cy="814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txBox="1">
            <a:spLocks noGrp="1"/>
          </p:cNvSpPr>
          <p:nvPr>
            <p:ph type="body" idx="1"/>
          </p:nvPr>
        </p:nvSpPr>
        <p:spPr>
          <a:xfrm>
            <a:off x="553650" y="4496202"/>
            <a:ext cx="8036700" cy="5196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400"/>
              <a:buNone/>
              <a:defRPr sz="1400"/>
            </a:lvl1pPr>
          </a:lstStyle>
          <a:p>
            <a:endParaRPr/>
          </a:p>
        </p:txBody>
      </p:sp>
      <p:sp>
        <p:nvSpPr>
          <p:cNvPr id="665" name="Google Shape;665;p1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with graphs">
  <p:cSld name="BLANK_2">
    <p:spTree>
      <p:nvGrpSpPr>
        <p:cNvPr id="1" name="Shape 668"/>
        <p:cNvGrpSpPr/>
        <p:nvPr/>
      </p:nvGrpSpPr>
      <p:grpSpPr>
        <a:xfrm>
          <a:off x="0" y="0"/>
          <a:ext cx="0" cy="0"/>
          <a:chOff x="0" y="0"/>
          <a:chExt cx="0" cy="0"/>
        </a:xfrm>
      </p:grpSpPr>
      <p:sp>
        <p:nvSpPr>
          <p:cNvPr id="669" name="Google Shape;669;p1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grpSp>
        <p:nvGrpSpPr>
          <p:cNvPr id="670" name="Google Shape;670;p13"/>
          <p:cNvGrpSpPr/>
          <p:nvPr/>
        </p:nvGrpSpPr>
        <p:grpSpPr>
          <a:xfrm>
            <a:off x="28550" y="3850565"/>
            <a:ext cx="9094048" cy="1293104"/>
            <a:chOff x="28544" y="3514688"/>
            <a:chExt cx="9094048" cy="1628800"/>
          </a:xfrm>
        </p:grpSpPr>
        <p:sp>
          <p:nvSpPr>
            <p:cNvPr id="671" name="Google Shape;671;p1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13"/>
          <p:cNvGrpSpPr/>
          <p:nvPr/>
        </p:nvGrpSpPr>
        <p:grpSpPr>
          <a:xfrm>
            <a:off x="28550" y="4360998"/>
            <a:ext cx="9094048" cy="782671"/>
            <a:chOff x="28544" y="4157632"/>
            <a:chExt cx="9094048" cy="985856"/>
          </a:xfrm>
        </p:grpSpPr>
        <p:sp>
          <p:nvSpPr>
            <p:cNvPr id="705" name="Google Shape;705;p1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13"/>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frame">
  <p:cSld name="BLANK_1">
    <p:spTree>
      <p:nvGrpSpPr>
        <p:cNvPr id="1" name="Shape 772"/>
        <p:cNvGrpSpPr/>
        <p:nvPr/>
      </p:nvGrpSpPr>
      <p:grpSpPr>
        <a:xfrm>
          <a:off x="0" y="0"/>
          <a:ext cx="0" cy="0"/>
          <a:chOff x="0" y="0"/>
          <a:chExt cx="0" cy="0"/>
        </a:xfrm>
      </p:grpSpPr>
      <p:sp>
        <p:nvSpPr>
          <p:cNvPr id="773" name="Google Shape;773;p14"/>
          <p:cNvSpPr/>
          <p:nvPr/>
        </p:nvSpPr>
        <p:spPr>
          <a:xfrm>
            <a:off x="-175" y="0"/>
            <a:ext cx="9144000" cy="5143500"/>
          </a:xfrm>
          <a:prstGeom prst="frame">
            <a:avLst>
              <a:gd name="adj1" fmla="val 5397"/>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465573"/>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7" r:id="rId6"/>
    <p:sldLayoutId id="2147483659"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www.google.com/search?q=revenue+generated+by+tourism+in+india&amp;rlz=1C1NHXL_enIN767IN767&amp;oq=REVENUE+GENerated+by+tourism+in+india&amp;aqs=chrome.0.69i59j69i57.4238j0j9&amp;sourceid=chrome&amp;ie=UTF-8"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www.delhimetrorail.com/press_reldetails.aspx?id=D56csDWRltIlld" TargetMode="External"/><Relationship Id="rId4" Type="http://schemas.openxmlformats.org/officeDocument/2006/relationships/hyperlink" Target="http://www.quora.com/How-many-people-travel-daily-via-a-flight-in-Indi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5"/>
          <p:cNvSpPr txBox="1">
            <a:spLocks noGrp="1"/>
          </p:cNvSpPr>
          <p:nvPr>
            <p:ph type="ctrTitle"/>
          </p:nvPr>
        </p:nvSpPr>
        <p:spPr>
          <a:xfrm>
            <a:off x="696525" y="785800"/>
            <a:ext cx="7729200" cy="2081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t>MyCityApp</a:t>
            </a:r>
            <a:br>
              <a:rPr lang="en" b="1" dirty="0" smtClean="0"/>
            </a:br>
            <a:r>
              <a:rPr lang="en" b="1" dirty="0" smtClean="0"/>
              <a:t/>
            </a:r>
            <a:br>
              <a:rPr lang="en" b="1" dirty="0" smtClean="0"/>
            </a:br>
            <a:endParaRPr b="1"/>
          </a:p>
        </p:txBody>
      </p:sp>
      <p:sp>
        <p:nvSpPr>
          <p:cNvPr id="4" name="Google Shape;779;p15"/>
          <p:cNvSpPr txBox="1">
            <a:spLocks/>
          </p:cNvSpPr>
          <p:nvPr/>
        </p:nvSpPr>
        <p:spPr>
          <a:xfrm>
            <a:off x="848925" y="642924"/>
            <a:ext cx="7729200" cy="2081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lt1"/>
              </a:buClr>
              <a:buSzPts val="5800"/>
              <a:buFont typeface="Titillium Web ExtraLight"/>
              <a:buNone/>
              <a:tabLst/>
              <a:defRPr/>
            </a:pPr>
            <a:endParaRPr kumimoji="0" lang="en-US" sz="5800" b="1" i="0" u="none" strike="noStrike" kern="0" cap="none" spc="0" normalizeH="0" baseline="0" noProof="0" dirty="0">
              <a:ln>
                <a:noFill/>
              </a:ln>
              <a:solidFill>
                <a:schemeClr val="lt1"/>
              </a:solidFill>
              <a:effectLst/>
              <a:uLnTx/>
              <a:uFillTx/>
              <a:latin typeface="Titillium Web ExtraLight"/>
              <a:ea typeface="Titillium Web ExtraLight"/>
              <a:cs typeface="Titillium Web ExtraLight"/>
              <a:sym typeface="Titillium Web ExtraLight"/>
            </a:endParaRPr>
          </a:p>
        </p:txBody>
      </p:sp>
      <p:sp>
        <p:nvSpPr>
          <p:cNvPr id="6" name="Google Shape;779;p15"/>
          <p:cNvSpPr txBox="1">
            <a:spLocks/>
          </p:cNvSpPr>
          <p:nvPr/>
        </p:nvSpPr>
        <p:spPr>
          <a:xfrm>
            <a:off x="1001325" y="1561620"/>
            <a:ext cx="7729200" cy="20817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chemeClr val="lt1"/>
              </a:buClr>
              <a:buSzPts val="5800"/>
              <a:buFont typeface="Titillium Web ExtraLight"/>
              <a:buNone/>
              <a:tabLst/>
              <a:defRPr/>
            </a:pPr>
            <a:endParaRPr kumimoji="0" lang="en-US" sz="3600" i="0" u="none" strike="noStrike" kern="0" cap="none" spc="0" normalizeH="0" baseline="0" noProof="0" dirty="0" smtClean="0">
              <a:ln>
                <a:noFill/>
              </a:ln>
              <a:solidFill>
                <a:schemeClr val="lt1"/>
              </a:solidFill>
              <a:effectLst/>
              <a:uLnTx/>
              <a:uFillTx/>
              <a:latin typeface="Titillium Web ExtraLight"/>
              <a:ea typeface="Titillium Web ExtraLight"/>
              <a:cs typeface="Titillium Web ExtraLight"/>
              <a:sym typeface="Titillium Web ExtraLight"/>
            </a:endParaRPr>
          </a:p>
          <a:p>
            <a:pPr marL="0" marR="0" lvl="0" indent="0" algn="r" defTabSz="914400" rtl="0" eaLnBrk="1" fontAlgn="auto" latinLnBrk="0" hangingPunct="1">
              <a:lnSpc>
                <a:spcPct val="100000"/>
              </a:lnSpc>
              <a:spcBef>
                <a:spcPts val="0"/>
              </a:spcBef>
              <a:spcAft>
                <a:spcPts val="0"/>
              </a:spcAft>
              <a:buClr>
                <a:schemeClr val="lt1"/>
              </a:buClr>
              <a:buSzPts val="5800"/>
              <a:buFont typeface="Titillium Web ExtraLight"/>
              <a:buNone/>
              <a:tabLst/>
              <a:defRPr/>
            </a:pPr>
            <a:endParaRPr lang="en-US" sz="3600" dirty="0" smtClean="0">
              <a:solidFill>
                <a:schemeClr val="lt1"/>
              </a:solidFill>
              <a:latin typeface="Titillium Web ExtraLight"/>
              <a:ea typeface="Titillium Web ExtraLight"/>
              <a:cs typeface="Titillium Web ExtraLight"/>
              <a:sym typeface="Titillium Web ExtraLight"/>
            </a:endParaRPr>
          </a:p>
          <a:p>
            <a:pPr marL="0" marR="0" lvl="0" indent="0" algn="r" defTabSz="914400" rtl="0" eaLnBrk="1" fontAlgn="auto" latinLnBrk="0" hangingPunct="1">
              <a:lnSpc>
                <a:spcPct val="100000"/>
              </a:lnSpc>
              <a:spcBef>
                <a:spcPts val="0"/>
              </a:spcBef>
              <a:spcAft>
                <a:spcPts val="0"/>
              </a:spcAft>
              <a:buClr>
                <a:schemeClr val="lt1"/>
              </a:buClr>
              <a:buSzPts val="5800"/>
              <a:buFont typeface="Titillium Web ExtraLight"/>
              <a:buNone/>
              <a:tabLst/>
              <a:defRPr/>
            </a:pPr>
            <a:r>
              <a:rPr kumimoji="0" lang="en-US" sz="3600" i="0" u="none" strike="noStrike" kern="0" cap="none" spc="0" normalizeH="0" baseline="0" noProof="0" dirty="0" smtClean="0">
                <a:ln>
                  <a:noFill/>
                </a:ln>
                <a:solidFill>
                  <a:schemeClr val="lt1"/>
                </a:solidFill>
                <a:effectLst/>
                <a:uLnTx/>
                <a:uFillTx/>
                <a:latin typeface="Titillium Web ExtraLight"/>
                <a:ea typeface="Titillium Web ExtraLight"/>
                <a:cs typeface="Titillium Web ExtraLight"/>
                <a:sym typeface="Titillium Web ExtraLight"/>
              </a:rPr>
              <a:t>Presented by:-AndroGuys</a:t>
            </a:r>
            <a:endParaRPr kumimoji="0" lang="en-US" sz="3600" i="0" u="none" strike="noStrike" kern="0" cap="none" spc="0" normalizeH="0" baseline="0" noProof="0" dirty="0">
              <a:ln>
                <a:noFill/>
              </a:ln>
              <a:solidFill>
                <a:schemeClr val="lt1"/>
              </a:solidFill>
              <a:effectLst/>
              <a:uLnTx/>
              <a:uFillTx/>
              <a:latin typeface="Titillium Web ExtraLight"/>
              <a:ea typeface="Titillium Web ExtraLight"/>
              <a:cs typeface="Titillium Web ExtraLight"/>
              <a:sym typeface="Titillium Web Extra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srcRect/>
          <a:stretch>
            <a:fillRect/>
          </a:stretch>
        </p:blipFill>
        <p:spPr bwMode="auto">
          <a:xfrm>
            <a:off x="5081058" y="1785932"/>
            <a:ext cx="1848396" cy="2786082"/>
          </a:xfrm>
          <a:prstGeom prst="rect">
            <a:avLst/>
          </a:prstGeom>
          <a:noFill/>
          <a:ln w="9525">
            <a:noFill/>
            <a:miter lim="800000"/>
            <a:headEnd/>
            <a:tailEnd/>
          </a:ln>
          <a:effectLst/>
        </p:spPr>
      </p:pic>
      <p:sp>
        <p:nvSpPr>
          <p:cNvPr id="2" name="Title 1"/>
          <p:cNvSpPr>
            <a:spLocks noGrp="1"/>
          </p:cNvSpPr>
          <p:nvPr>
            <p:ph type="title"/>
          </p:nvPr>
        </p:nvSpPr>
        <p:spPr>
          <a:xfrm>
            <a:off x="357158" y="142858"/>
            <a:ext cx="8429684" cy="857400"/>
          </a:xfrm>
        </p:spPr>
        <p:txBody>
          <a:bodyPr/>
          <a:lstStyle/>
          <a:p>
            <a:r>
              <a:rPr lang="en-IN" dirty="0" smtClean="0"/>
              <a:t>Why our app is better than any other online platform</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10</a:t>
            </a:fld>
            <a:endParaRPr lang="en"/>
          </a:p>
        </p:txBody>
      </p:sp>
      <p:grpSp>
        <p:nvGrpSpPr>
          <p:cNvPr id="5" name="Google Shape;994;p35"/>
          <p:cNvGrpSpPr/>
          <p:nvPr/>
        </p:nvGrpSpPr>
        <p:grpSpPr>
          <a:xfrm>
            <a:off x="5000628" y="1455240"/>
            <a:ext cx="2000264" cy="3402526"/>
            <a:chOff x="2112475" y="238125"/>
            <a:chExt cx="3395050" cy="5238750"/>
          </a:xfrm>
          <a:solidFill>
            <a:schemeClr val="tx1"/>
          </a:solidFill>
        </p:grpSpPr>
        <p:sp>
          <p:nvSpPr>
            <p:cNvPr id="6" name="Google Shape;995;p35"/>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6;p35"/>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7;p35"/>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8;p35"/>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3" name="Picture 3"/>
          <p:cNvPicPr>
            <a:picLocks noChangeAspect="1" noChangeArrowheads="1"/>
          </p:cNvPicPr>
          <p:nvPr/>
        </p:nvPicPr>
        <p:blipFill>
          <a:blip r:embed="rId3"/>
          <a:srcRect/>
          <a:stretch>
            <a:fillRect/>
          </a:stretch>
        </p:blipFill>
        <p:spPr bwMode="auto">
          <a:xfrm>
            <a:off x="2071670" y="1714494"/>
            <a:ext cx="1857388" cy="3000396"/>
          </a:xfrm>
          <a:prstGeom prst="rect">
            <a:avLst/>
          </a:prstGeom>
          <a:noFill/>
          <a:ln w="9525">
            <a:noFill/>
            <a:miter lim="800000"/>
            <a:headEnd/>
            <a:tailEnd/>
          </a:ln>
          <a:effectLst/>
        </p:spPr>
      </p:pic>
      <p:grpSp>
        <p:nvGrpSpPr>
          <p:cNvPr id="13" name="Google Shape;994;p35"/>
          <p:cNvGrpSpPr/>
          <p:nvPr/>
        </p:nvGrpSpPr>
        <p:grpSpPr>
          <a:xfrm>
            <a:off x="2000232" y="1428742"/>
            <a:ext cx="2000264" cy="3402526"/>
            <a:chOff x="2112475" y="238125"/>
            <a:chExt cx="3395050" cy="5238750"/>
          </a:xfrm>
          <a:solidFill>
            <a:schemeClr val="tx1"/>
          </a:solidFill>
        </p:grpSpPr>
        <p:sp>
          <p:nvSpPr>
            <p:cNvPr id="14" name="Google Shape;995;p35"/>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6;p35"/>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7;p35"/>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8;p35"/>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40" name="Google Shape;940;p30"/>
          <p:cNvSpPr txBox="1">
            <a:spLocks noGrp="1"/>
          </p:cNvSpPr>
          <p:nvPr>
            <p:ph type="sldNum" idx="12"/>
          </p:nvPr>
        </p:nvSpPr>
        <p:spPr>
          <a:xfrm>
            <a:off x="8586575" y="146729"/>
            <a:ext cx="396015" cy="3891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11</a:t>
            </a:fld>
            <a:endParaRPr/>
          </a:p>
        </p:txBody>
      </p:sp>
      <p:sp>
        <p:nvSpPr>
          <p:cNvPr id="15" name="Oval 14"/>
          <p:cNvSpPr/>
          <p:nvPr/>
        </p:nvSpPr>
        <p:spPr>
          <a:xfrm>
            <a:off x="642910" y="1071552"/>
            <a:ext cx="2714644" cy="27146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
            </a:r>
            <a:r>
              <a:rPr lang="en-IN" sz="2400" dirty="0" smtClean="0"/>
              <a:t>16 </a:t>
            </a:r>
            <a:r>
              <a:rPr lang="en-IN" sz="2400" dirty="0" err="1" smtClean="0"/>
              <a:t>Lakh</a:t>
            </a:r>
            <a:r>
              <a:rPr lang="en-IN" sz="2400" dirty="0" smtClean="0"/>
              <a:t> </a:t>
            </a:r>
            <a:r>
              <a:rPr lang="en-IN" sz="2400" dirty="0" err="1" smtClean="0"/>
              <a:t>Crore</a:t>
            </a:r>
            <a:endParaRPr lang="en-US" sz="2400" dirty="0"/>
          </a:p>
        </p:txBody>
      </p:sp>
      <p:sp>
        <p:nvSpPr>
          <p:cNvPr id="16" name="Oval 15"/>
          <p:cNvSpPr/>
          <p:nvPr/>
        </p:nvSpPr>
        <p:spPr>
          <a:xfrm>
            <a:off x="3857620" y="1704970"/>
            <a:ext cx="2071702" cy="20717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~80</a:t>
            </a:r>
          </a:p>
          <a:p>
            <a:pPr algn="ctr"/>
            <a:r>
              <a:rPr lang="en-IN" sz="2400" dirty="0" err="1" smtClean="0"/>
              <a:t>Lakh</a:t>
            </a:r>
            <a:endParaRPr lang="en-US" sz="4000" dirty="0"/>
          </a:p>
        </p:txBody>
      </p:sp>
      <p:sp>
        <p:nvSpPr>
          <p:cNvPr id="18" name="Oval 17"/>
          <p:cNvSpPr/>
          <p:nvPr/>
        </p:nvSpPr>
        <p:spPr>
          <a:xfrm>
            <a:off x="6653830" y="2357436"/>
            <a:ext cx="1428760" cy="1428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~20</a:t>
            </a:r>
          </a:p>
          <a:p>
            <a:pPr algn="ctr"/>
            <a:r>
              <a:rPr lang="en-IN" sz="2400" dirty="0" err="1" smtClean="0"/>
              <a:t>Lakh</a:t>
            </a:r>
            <a:endParaRPr lang="en-US" sz="4000" dirty="0"/>
          </a:p>
        </p:txBody>
      </p:sp>
      <p:sp>
        <p:nvSpPr>
          <p:cNvPr id="19" name="TextBox 18"/>
          <p:cNvSpPr txBox="1"/>
          <p:nvPr/>
        </p:nvSpPr>
        <p:spPr>
          <a:xfrm>
            <a:off x="1133242" y="3857634"/>
            <a:ext cx="1795684" cy="523220"/>
          </a:xfrm>
          <a:prstGeom prst="rect">
            <a:avLst/>
          </a:prstGeom>
          <a:noFill/>
        </p:spPr>
        <p:txBody>
          <a:bodyPr wrap="none" rtlCol="0">
            <a:spAutoFit/>
          </a:bodyPr>
          <a:lstStyle/>
          <a:p>
            <a:pPr algn="ctr"/>
            <a:r>
              <a:rPr lang="en-IN" dirty="0" smtClean="0">
                <a:solidFill>
                  <a:schemeClr val="bg1"/>
                </a:solidFill>
              </a:rPr>
              <a:t>Revenue Generated</a:t>
            </a:r>
          </a:p>
          <a:p>
            <a:pPr algn="ctr"/>
            <a:r>
              <a:rPr lang="en-IN" dirty="0" smtClean="0">
                <a:solidFill>
                  <a:schemeClr val="bg1"/>
                </a:solidFill>
              </a:rPr>
              <a:t>by tourism</a:t>
            </a:r>
            <a:endParaRPr lang="en-US" dirty="0">
              <a:solidFill>
                <a:schemeClr val="bg1"/>
              </a:solidFill>
            </a:endParaRPr>
          </a:p>
        </p:txBody>
      </p:sp>
      <p:sp>
        <p:nvSpPr>
          <p:cNvPr id="20" name="TextBox 19"/>
          <p:cNvSpPr txBox="1"/>
          <p:nvPr/>
        </p:nvSpPr>
        <p:spPr>
          <a:xfrm>
            <a:off x="4000496" y="3857634"/>
            <a:ext cx="1835759" cy="523220"/>
          </a:xfrm>
          <a:prstGeom prst="rect">
            <a:avLst/>
          </a:prstGeom>
          <a:noFill/>
        </p:spPr>
        <p:txBody>
          <a:bodyPr wrap="none" rtlCol="0">
            <a:spAutoFit/>
          </a:bodyPr>
          <a:lstStyle/>
          <a:p>
            <a:pPr algn="ctr"/>
            <a:r>
              <a:rPr lang="en-IN" dirty="0" smtClean="0">
                <a:solidFill>
                  <a:schemeClr val="bg1"/>
                </a:solidFill>
              </a:rPr>
              <a:t>Flights booked every</a:t>
            </a:r>
          </a:p>
          <a:p>
            <a:pPr algn="ctr"/>
            <a:r>
              <a:rPr lang="en-IN" dirty="0" smtClean="0">
                <a:solidFill>
                  <a:schemeClr val="bg1"/>
                </a:solidFill>
              </a:rPr>
              <a:t>month</a:t>
            </a:r>
            <a:endParaRPr lang="en-US" dirty="0">
              <a:solidFill>
                <a:schemeClr val="bg1"/>
              </a:solidFill>
            </a:endParaRPr>
          </a:p>
        </p:txBody>
      </p:sp>
      <p:sp>
        <p:nvSpPr>
          <p:cNvPr id="21" name="TextBox 20"/>
          <p:cNvSpPr txBox="1"/>
          <p:nvPr/>
        </p:nvSpPr>
        <p:spPr>
          <a:xfrm>
            <a:off x="6368078" y="3857634"/>
            <a:ext cx="2204450" cy="523220"/>
          </a:xfrm>
          <a:prstGeom prst="rect">
            <a:avLst/>
          </a:prstGeom>
          <a:noFill/>
        </p:spPr>
        <p:txBody>
          <a:bodyPr wrap="none" rtlCol="0">
            <a:spAutoFit/>
          </a:bodyPr>
          <a:lstStyle/>
          <a:p>
            <a:pPr algn="ctr"/>
            <a:r>
              <a:rPr lang="en-IN" dirty="0" smtClean="0">
                <a:solidFill>
                  <a:schemeClr val="bg1"/>
                </a:solidFill>
              </a:rPr>
              <a:t>People Boarding metro in</a:t>
            </a:r>
          </a:p>
          <a:p>
            <a:pPr algn="ctr"/>
            <a:r>
              <a:rPr lang="en-IN" dirty="0" smtClean="0">
                <a:solidFill>
                  <a:schemeClr val="bg1"/>
                </a:solidFill>
              </a:rPr>
              <a:t>Delhi during festivities</a:t>
            </a:r>
            <a:endParaRPr lang="en-US" dirty="0">
              <a:solidFill>
                <a:schemeClr val="bg1"/>
              </a:solidFill>
            </a:endParaRPr>
          </a:p>
        </p:txBody>
      </p:sp>
      <p:sp>
        <p:nvSpPr>
          <p:cNvPr id="24" name="Title 1"/>
          <p:cNvSpPr txBox="1">
            <a:spLocks/>
          </p:cNvSpPr>
          <p:nvPr/>
        </p:nvSpPr>
        <p:spPr>
          <a:xfrm>
            <a:off x="285720" y="357172"/>
            <a:ext cx="8429684" cy="1000132"/>
          </a:xfrm>
          <a:prstGeom prst="rect">
            <a:avLst/>
          </a:prstGeo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4800" i="0" u="none" strike="noStrike" kern="0" cap="none" spc="0" normalizeH="0" baseline="0" noProof="0" dirty="0" smtClean="0">
                <a:ln>
                  <a:noFill/>
                </a:ln>
                <a:solidFill>
                  <a:schemeClr val="bg1"/>
                </a:solidFill>
                <a:effectLst/>
                <a:uLnTx/>
                <a:uFillTx/>
                <a:latin typeface="Titillium Web ExtraLight" charset="0"/>
                <a:sym typeface="Arial"/>
              </a:rPr>
              <a:t>Possible Markets</a:t>
            </a:r>
            <a:r>
              <a:rPr kumimoji="0" lang="en-IN" sz="4800" i="0" u="none" strike="noStrike" kern="0" cap="none" spc="0" normalizeH="0" noProof="0" dirty="0" smtClean="0">
                <a:ln>
                  <a:noFill/>
                </a:ln>
                <a:solidFill>
                  <a:schemeClr val="bg1"/>
                </a:solidFill>
                <a:effectLst/>
                <a:uLnTx/>
                <a:uFillTx/>
                <a:latin typeface="Titillium Web ExtraLight" charset="0"/>
                <a:sym typeface="Arial"/>
              </a:rPr>
              <a:t> to Expand in</a:t>
            </a:r>
            <a:endParaRPr kumimoji="0" lang="en-US" sz="4800" i="0" u="none" strike="noStrike" kern="0" cap="none" spc="0" normalizeH="0" baseline="0" noProof="0" dirty="0">
              <a:ln>
                <a:noFill/>
              </a:ln>
              <a:solidFill>
                <a:schemeClr val="bg1"/>
              </a:solidFill>
              <a:effectLst/>
              <a:uLnTx/>
              <a:uFillTx/>
              <a:latin typeface="Titillium Web ExtraLight" charset="0"/>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3"/>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Acknowledgement</a:t>
            </a:r>
            <a:endParaRPr/>
          </a:p>
        </p:txBody>
      </p:sp>
      <p:sp>
        <p:nvSpPr>
          <p:cNvPr id="849" name="Google Shape;849;p23"/>
          <p:cNvSpPr txBox="1">
            <a:spLocks noGrp="1"/>
          </p:cNvSpPr>
          <p:nvPr>
            <p:ph type="body" idx="1"/>
          </p:nvPr>
        </p:nvSpPr>
        <p:spPr>
          <a:xfrm>
            <a:off x="739675" y="1235873"/>
            <a:ext cx="2617880" cy="281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1400" dirty="0" smtClean="0"/>
              <a:t>Efforts by:</a:t>
            </a:r>
          </a:p>
          <a:p>
            <a:pPr marL="0" lvl="0" indent="0">
              <a:buNone/>
            </a:pPr>
            <a:r>
              <a:rPr lang="en-IN" sz="1400" dirty="0" err="1" smtClean="0"/>
              <a:t>Mr.Yogesh</a:t>
            </a:r>
            <a:r>
              <a:rPr lang="en-IN" sz="1400" dirty="0" smtClean="0"/>
              <a:t> Sharma</a:t>
            </a:r>
            <a:r>
              <a:rPr lang="en-IN" sz="1400" dirty="0" smtClean="0"/>
              <a:t>(Mentor)</a:t>
            </a:r>
            <a:endParaRPr lang="en-IN" sz="1400" dirty="0" smtClean="0"/>
          </a:p>
          <a:p>
            <a:pPr marL="0" lvl="0" indent="0" algn="l" rtl="0">
              <a:spcBef>
                <a:spcPts val="600"/>
              </a:spcBef>
              <a:spcAft>
                <a:spcPts val="0"/>
              </a:spcAft>
              <a:buNone/>
            </a:pPr>
            <a:r>
              <a:rPr lang="en-IN" sz="1400" dirty="0" smtClean="0"/>
              <a:t>Dr. Deepak Gupta(Mentor)</a:t>
            </a:r>
          </a:p>
          <a:p>
            <a:pPr marL="0" lvl="0" indent="0" algn="l" rtl="0">
              <a:spcBef>
                <a:spcPts val="600"/>
              </a:spcBef>
              <a:spcAft>
                <a:spcPts val="0"/>
              </a:spcAft>
              <a:buNone/>
            </a:pPr>
            <a:endParaRPr lang="en-IN" sz="1400" dirty="0" smtClean="0"/>
          </a:p>
          <a:p>
            <a:pPr marL="0" lvl="0" indent="0" algn="just" rtl="0">
              <a:spcBef>
                <a:spcPts val="600"/>
              </a:spcBef>
              <a:spcAft>
                <a:spcPts val="0"/>
              </a:spcAft>
              <a:buNone/>
            </a:pPr>
            <a:r>
              <a:rPr lang="en-IN" sz="1400" dirty="0" err="1" smtClean="0"/>
              <a:t>Rajat</a:t>
            </a:r>
            <a:r>
              <a:rPr lang="en-IN" sz="1400" dirty="0" smtClean="0"/>
              <a:t> Jain (Team Leader)</a:t>
            </a:r>
          </a:p>
          <a:p>
            <a:pPr marL="0" lvl="0" indent="0" algn="just" rtl="0">
              <a:spcBef>
                <a:spcPts val="600"/>
              </a:spcBef>
              <a:spcAft>
                <a:spcPts val="0"/>
              </a:spcAft>
              <a:buNone/>
            </a:pPr>
            <a:r>
              <a:rPr lang="en-IN" sz="1400" dirty="0" err="1" smtClean="0"/>
              <a:t>Apoorv</a:t>
            </a:r>
            <a:r>
              <a:rPr lang="en-IN" sz="1400" dirty="0" smtClean="0"/>
              <a:t> </a:t>
            </a:r>
            <a:r>
              <a:rPr lang="en-IN" sz="1400" dirty="0" err="1" smtClean="0"/>
              <a:t>Garg</a:t>
            </a:r>
            <a:r>
              <a:rPr lang="en-IN" sz="1400" dirty="0" smtClean="0"/>
              <a:t>(Member)</a:t>
            </a:r>
          </a:p>
          <a:p>
            <a:pPr marL="0" lvl="0" indent="0" algn="just" rtl="0">
              <a:spcBef>
                <a:spcPts val="600"/>
              </a:spcBef>
              <a:spcAft>
                <a:spcPts val="0"/>
              </a:spcAft>
              <a:buNone/>
            </a:pPr>
            <a:r>
              <a:rPr lang="en-IN" sz="1400" dirty="0" err="1" smtClean="0"/>
              <a:t>Deepanshu</a:t>
            </a:r>
            <a:r>
              <a:rPr lang="en-IN" sz="1400" dirty="0" smtClean="0"/>
              <a:t> </a:t>
            </a:r>
            <a:r>
              <a:rPr lang="en-IN" sz="1400" dirty="0" err="1" smtClean="0"/>
              <a:t>Jindal</a:t>
            </a:r>
            <a:r>
              <a:rPr lang="en-IN" sz="1400" dirty="0" smtClean="0"/>
              <a:t>(Member)</a:t>
            </a:r>
          </a:p>
          <a:p>
            <a:pPr marL="0" lvl="0" indent="0" algn="just" rtl="0">
              <a:spcBef>
                <a:spcPts val="600"/>
              </a:spcBef>
              <a:spcAft>
                <a:spcPts val="0"/>
              </a:spcAft>
              <a:buNone/>
            </a:pPr>
            <a:r>
              <a:rPr lang="en-IN" sz="1400" dirty="0" err="1" smtClean="0"/>
              <a:t>Nitin</a:t>
            </a:r>
            <a:r>
              <a:rPr lang="en-IN" sz="1400" dirty="0" smtClean="0"/>
              <a:t> </a:t>
            </a:r>
            <a:r>
              <a:rPr lang="en-IN" sz="1400" dirty="0" err="1" smtClean="0"/>
              <a:t>Singla</a:t>
            </a:r>
            <a:r>
              <a:rPr lang="en-IN" sz="1400" dirty="0" smtClean="0"/>
              <a:t>(Member)</a:t>
            </a:r>
          </a:p>
          <a:p>
            <a:pPr marL="0" lvl="0" indent="0" algn="just" rtl="0">
              <a:spcBef>
                <a:spcPts val="600"/>
              </a:spcBef>
              <a:spcAft>
                <a:spcPts val="0"/>
              </a:spcAft>
              <a:buNone/>
            </a:pPr>
            <a:r>
              <a:rPr lang="en-IN" sz="1400" dirty="0" err="1" smtClean="0"/>
              <a:t>Shonima</a:t>
            </a:r>
            <a:r>
              <a:rPr lang="en-IN" sz="1400" dirty="0" smtClean="0"/>
              <a:t> </a:t>
            </a:r>
            <a:r>
              <a:rPr lang="en-IN" sz="1400" dirty="0" err="1" smtClean="0"/>
              <a:t>Minhas</a:t>
            </a:r>
            <a:r>
              <a:rPr lang="en-IN" sz="1400" dirty="0" smtClean="0"/>
              <a:t>(Member)</a:t>
            </a:r>
          </a:p>
          <a:p>
            <a:pPr marL="0" lvl="0" indent="0" algn="just" rtl="0">
              <a:spcBef>
                <a:spcPts val="600"/>
              </a:spcBef>
              <a:spcAft>
                <a:spcPts val="0"/>
              </a:spcAft>
              <a:buNone/>
            </a:pPr>
            <a:r>
              <a:rPr lang="en-IN" sz="1400" dirty="0" err="1" smtClean="0"/>
              <a:t>Rambir</a:t>
            </a:r>
            <a:r>
              <a:rPr lang="en-IN" sz="1400" dirty="0" smtClean="0"/>
              <a:t> Singh(Member)</a:t>
            </a:r>
          </a:p>
          <a:p>
            <a:pPr marL="0" lvl="0" indent="0" algn="just" rtl="0">
              <a:spcBef>
                <a:spcPts val="600"/>
              </a:spcBef>
              <a:spcAft>
                <a:spcPts val="0"/>
              </a:spcAft>
              <a:buNone/>
            </a:pPr>
            <a:endParaRPr sz="1400"/>
          </a:p>
        </p:txBody>
      </p:sp>
      <p:sp>
        <p:nvSpPr>
          <p:cNvPr id="852" name="Google Shape;852;p2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12</a:t>
            </a:fld>
            <a:endParaRPr/>
          </a:p>
        </p:txBody>
      </p:sp>
      <p:sp>
        <p:nvSpPr>
          <p:cNvPr id="9" name="Google Shape;849;p23"/>
          <p:cNvSpPr txBox="1">
            <a:spLocks noGrp="1"/>
          </p:cNvSpPr>
          <p:nvPr>
            <p:ph type="body" idx="1"/>
          </p:nvPr>
        </p:nvSpPr>
        <p:spPr>
          <a:xfrm>
            <a:off x="4929190" y="1253748"/>
            <a:ext cx="3500462" cy="2818200"/>
          </a:xfrm>
          <a:prstGeom prst="rect">
            <a:avLst/>
          </a:prstGeom>
        </p:spPr>
        <p:txBody>
          <a:bodyPr spcFirstLastPara="1" wrap="square" lIns="91425" tIns="91425" rIns="91425" bIns="91425" anchor="t" anchorCtr="0">
            <a:noAutofit/>
          </a:bodyPr>
          <a:lstStyle/>
          <a:p>
            <a:pPr marL="0" lvl="0" indent="0">
              <a:buNone/>
            </a:pPr>
            <a:r>
              <a:rPr lang="en-IN" sz="1400" dirty="0" smtClean="0"/>
              <a:t>Data and statistics used in the presentation were approximated from the </a:t>
            </a:r>
            <a:r>
              <a:rPr lang="en-IN" sz="1400" dirty="0" smtClean="0"/>
              <a:t>following </a:t>
            </a:r>
            <a:r>
              <a:rPr lang="en-IN" sz="1400" dirty="0" smtClean="0"/>
              <a:t>sites</a:t>
            </a:r>
          </a:p>
          <a:p>
            <a:pPr marL="0" lvl="0" indent="0">
              <a:buNone/>
            </a:pPr>
            <a:r>
              <a:rPr lang="en-IN" sz="1000" dirty="0" smtClean="0">
                <a:hlinkClick r:id="rId3"/>
              </a:rPr>
              <a:t>www.google.com/search?q=revenue+generated+by+tourism+in+india&amp;rlz=1C1NHXL_enIN767IN767&amp;oq=REVENUE+GENerated+by+tourism+in+india&amp;aqs=chrome.0.69i59j69i57.4238j0j9&amp;sourceid=chrome&amp;ie=UTF-8</a:t>
            </a:r>
            <a:endParaRPr lang="en-IN" sz="1000" dirty="0" smtClean="0"/>
          </a:p>
          <a:p>
            <a:pPr marL="0" lvl="0" indent="0">
              <a:buNone/>
            </a:pPr>
            <a:r>
              <a:rPr lang="en-IN" sz="1000" dirty="0" smtClean="0">
                <a:hlinkClick r:id="rId4"/>
              </a:rPr>
              <a:t>www.quora.com/How-many-people-travel-daily-via-a-flight-in-India</a:t>
            </a:r>
            <a:endParaRPr lang="en-IN" sz="1000" dirty="0" smtClean="0"/>
          </a:p>
          <a:p>
            <a:pPr marL="0" lvl="0" indent="0">
              <a:buNone/>
            </a:pPr>
            <a:r>
              <a:rPr lang="en-IN" sz="1000" dirty="0" smtClean="0">
                <a:hlinkClick r:id="rId5"/>
              </a:rPr>
              <a:t>http://</a:t>
            </a:r>
            <a:r>
              <a:rPr lang="en-IN" sz="1000" dirty="0" smtClean="0">
                <a:hlinkClick r:id="rId5"/>
              </a:rPr>
              <a:t>www.delhimetrorail.com/press_reldetails.aspx?id=D56csDWRltIlld</a:t>
            </a:r>
            <a:endParaRPr lang="en-IN" sz="1000" dirty="0" smtClean="0"/>
          </a:p>
          <a:p>
            <a:pPr marL="0" lvl="0" indent="0">
              <a:buNone/>
            </a:pPr>
            <a:endParaRPr lang="en-IN" sz="1000" dirty="0" smtClean="0"/>
          </a:p>
          <a:p>
            <a:pPr marL="0" lvl="0" indent="0">
              <a:buNone/>
            </a:pPr>
            <a:endParaRPr lang="en-IN" sz="1000" dirty="0"/>
          </a:p>
          <a:p>
            <a:pPr marL="0" lvl="0" indent="0" algn="l" rtl="0">
              <a:spcBef>
                <a:spcPts val="600"/>
              </a:spcBef>
              <a:spcAft>
                <a:spcPts val="0"/>
              </a:spcAft>
              <a:buNone/>
            </a:pPr>
            <a:endParaRPr lang="en-IN" sz="14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13</a:t>
            </a:fld>
            <a:endParaRPr lang="en"/>
          </a:p>
        </p:txBody>
      </p:sp>
      <p:sp>
        <p:nvSpPr>
          <p:cNvPr id="4" name="Google Shape;779;p15"/>
          <p:cNvSpPr txBox="1">
            <a:spLocks/>
          </p:cNvSpPr>
          <p:nvPr/>
        </p:nvSpPr>
        <p:spPr>
          <a:xfrm>
            <a:off x="1339467" y="1561620"/>
            <a:ext cx="6018615" cy="2081700"/>
          </a:xfrm>
          <a:prstGeom prst="rect">
            <a:avLst/>
          </a:prstGeom>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800" b="1" dirty="0" smtClean="0">
                <a:solidFill>
                  <a:schemeClr val="bg1"/>
                </a:solidFill>
              </a:rPr>
              <a:t>That will be all for now stay tuned for further updates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2800" b="1" dirty="0" smtClean="0">
              <a:solidFill>
                <a:schemeClr val="bg1"/>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2800" b="1" dirty="0" smtClean="0">
                <a:solidFill>
                  <a:schemeClr val="bg1"/>
                </a:solidFill>
              </a:rPr>
              <a:t>Thank You…</a:t>
            </a:r>
            <a:endParaRPr kumimoji="0" lang="en-US" sz="2800" b="1" i="0" u="none" strike="noStrike" kern="0" cap="none" spc="0" normalizeH="0" baseline="0" noProof="0" dirty="0">
              <a:ln>
                <a:noFill/>
              </a:ln>
              <a:solidFill>
                <a:schemeClr val="bg1"/>
              </a:solidFill>
              <a:effectLst/>
              <a:uLnTx/>
              <a:uFillTx/>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Problem:LS2</a:t>
            </a:r>
            <a:endParaRPr/>
          </a:p>
        </p:txBody>
      </p:sp>
      <p:sp>
        <p:nvSpPr>
          <p:cNvPr id="808" name="Google Shape;808;p19"/>
          <p:cNvSpPr txBox="1">
            <a:spLocks noGrp="1"/>
          </p:cNvSpPr>
          <p:nvPr>
            <p:ph type="subTitle" idx="1"/>
          </p:nvPr>
        </p:nvSpPr>
        <p:spPr>
          <a:xfrm>
            <a:off x="448270" y="2144140"/>
            <a:ext cx="590968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Providing public with a  platform where all the information and services publically available are one click away.</a:t>
            </a:r>
            <a:endParaRPr/>
          </a:p>
        </p:txBody>
      </p:sp>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b="1" i="0">
                <a:ln>
                  <a:noFill/>
                </a:ln>
                <a:solidFill>
                  <a:srgbClr val="6E86B6"/>
                </a:solidFill>
                <a:latin typeface="Titillium Web"/>
              </a:rPr>
              <a:t>1</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20" y="285734"/>
            <a:ext cx="4714908" cy="1000132"/>
          </a:xfrm>
        </p:spPr>
        <p:txBody>
          <a:bodyPr/>
          <a:lstStyle/>
          <a:p>
            <a:r>
              <a:rPr lang="en-IN" dirty="0" smtClean="0"/>
              <a:t>About Product</a:t>
            </a:r>
            <a:endParaRPr lang="en-US" dirty="0"/>
          </a:p>
        </p:txBody>
      </p:sp>
      <p:sp>
        <p:nvSpPr>
          <p:cNvPr id="3" name="Google Shape;794;p17"/>
          <p:cNvSpPr txBox="1">
            <a:spLocks/>
          </p:cNvSpPr>
          <p:nvPr/>
        </p:nvSpPr>
        <p:spPr>
          <a:xfrm>
            <a:off x="1142976" y="2330870"/>
            <a:ext cx="5762347" cy="1955392"/>
          </a:xfrm>
          <a:prstGeom prst="rect">
            <a:avLst/>
          </a:prstGeom>
        </p:spPr>
        <p:txBody>
          <a:bodyPr spcFirstLastPara="1" wrap="square" lIns="91425" tIns="91425" rIns="91425" bIns="91425" anchor="t" anchorCtr="0">
            <a:noAutofit/>
          </a:bodyPr>
          <a:lstStyle/>
          <a:p>
            <a:pPr lvl="2">
              <a:spcBef>
                <a:spcPts val="600"/>
              </a:spcBef>
              <a:buClr>
                <a:schemeClr val="bg1"/>
              </a:buClr>
              <a:buFont typeface="Arial" pitchFamily="34" charset="0"/>
              <a:buChar char="•"/>
            </a:pPr>
            <a:r>
              <a:rPr lang="en-IN" b="1" dirty="0" smtClean="0">
                <a:solidFill>
                  <a:schemeClr val="bg1"/>
                </a:solidFill>
              </a:rPr>
              <a:t>Travel</a:t>
            </a:r>
          </a:p>
          <a:p>
            <a:pPr marL="0" marR="0" lvl="0" indent="0" algn="l" defTabSz="914400" rtl="0" eaLnBrk="1" fontAlgn="auto" latinLnBrk="0" hangingPunct="1">
              <a:lnSpc>
                <a:spcPct val="100000"/>
              </a:lnSpc>
              <a:spcBef>
                <a:spcPts val="600"/>
              </a:spcBef>
              <a:spcAft>
                <a:spcPts val="0"/>
              </a:spcAft>
              <a:buClr>
                <a:schemeClr val="bg1"/>
              </a:buClr>
              <a:buSzTx/>
              <a:buFont typeface="Arial" pitchFamily="34" charset="0"/>
              <a:buChar char="•"/>
              <a:tabLst/>
              <a:defRPr/>
            </a:pPr>
            <a:r>
              <a:rPr lang="en-IN" b="1" dirty="0" smtClean="0">
                <a:solidFill>
                  <a:schemeClr val="bg1"/>
                </a:solidFill>
              </a:rPr>
              <a:t>Dynamic weather updated</a:t>
            </a:r>
          </a:p>
          <a:p>
            <a:pPr marL="0" marR="0" lvl="0" indent="0" algn="l" defTabSz="914400" rtl="0" eaLnBrk="1" fontAlgn="auto" latinLnBrk="0" hangingPunct="1">
              <a:lnSpc>
                <a:spcPct val="100000"/>
              </a:lnSpc>
              <a:spcBef>
                <a:spcPts val="600"/>
              </a:spcBef>
              <a:spcAft>
                <a:spcPts val="0"/>
              </a:spcAft>
              <a:buClr>
                <a:schemeClr val="bg1"/>
              </a:buClr>
              <a:buSzTx/>
              <a:buFont typeface="Arial" pitchFamily="34" charset="0"/>
              <a:buChar char="•"/>
              <a:tabLst/>
              <a:defRPr/>
            </a:pPr>
            <a:r>
              <a:rPr kumimoji="0" lang="en-IN" sz="1400" b="1" i="0" u="none" strike="noStrike" kern="0" cap="none" spc="0" normalizeH="0" noProof="0" dirty="0" smtClean="0">
                <a:ln>
                  <a:noFill/>
                </a:ln>
                <a:solidFill>
                  <a:schemeClr val="bg1"/>
                </a:solidFill>
                <a:effectLst/>
                <a:uLnTx/>
                <a:uFillTx/>
                <a:latin typeface="Arial"/>
                <a:ea typeface="Arial"/>
                <a:cs typeface="Arial"/>
                <a:sym typeface="Arial"/>
              </a:rPr>
              <a:t>Trending Events in MyCity</a:t>
            </a:r>
          </a:p>
          <a:p>
            <a:pPr marL="0" marR="0" lvl="0" indent="0" algn="l" defTabSz="914400" rtl="0" eaLnBrk="1" fontAlgn="auto" latinLnBrk="0" hangingPunct="1">
              <a:lnSpc>
                <a:spcPct val="100000"/>
              </a:lnSpc>
              <a:spcBef>
                <a:spcPts val="600"/>
              </a:spcBef>
              <a:spcAft>
                <a:spcPts val="0"/>
              </a:spcAft>
              <a:buClr>
                <a:schemeClr val="bg1"/>
              </a:buClr>
              <a:buSzTx/>
              <a:buFont typeface="Arial" pitchFamily="34" charset="0"/>
              <a:buChar char="•"/>
              <a:tabLst/>
              <a:defRPr/>
            </a:pPr>
            <a:r>
              <a:rPr lang="en-IN" b="1" dirty="0" smtClean="0">
                <a:solidFill>
                  <a:schemeClr val="bg1"/>
                </a:solidFill>
              </a:rPr>
              <a:t>Nearby services</a:t>
            </a:r>
            <a:endParaRPr kumimoji="0" lang="en-IN" sz="1400" b="1" i="0" u="none" strike="noStrike" kern="0" cap="none" spc="0" normalizeH="0" noProof="0" dirty="0" smtClean="0">
              <a:ln>
                <a:noFill/>
              </a:ln>
              <a:solidFill>
                <a:schemeClr val="bg1"/>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kumimoji="0" lang="en-IN" sz="1400" b="1" i="0" u="none" strike="noStrike" kern="0" cap="none" spc="0" normalizeH="0" noProof="0" dirty="0" smtClean="0">
              <a:ln>
                <a:noFill/>
              </a:ln>
              <a:solidFill>
                <a:schemeClr val="bg1"/>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lang="en-IN" b="1" dirty="0" smtClean="0">
              <a:solidFill>
                <a:schemeClr val="bg1"/>
              </a:solidFill>
            </a:endParaRPr>
          </a:p>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endParaRPr lang="en-IN" b="1" baseline="0" dirty="0" smtClean="0">
              <a:solidFill>
                <a:schemeClr val="bg1"/>
              </a:solidFill>
            </a:endParaRPr>
          </a:p>
        </p:txBody>
      </p:sp>
      <p:sp>
        <p:nvSpPr>
          <p:cNvPr id="4" name="Rectangle 3"/>
          <p:cNvSpPr/>
          <p:nvPr/>
        </p:nvSpPr>
        <p:spPr>
          <a:xfrm>
            <a:off x="500034" y="1621031"/>
            <a:ext cx="3970959" cy="307777"/>
          </a:xfrm>
          <a:prstGeom prst="rect">
            <a:avLst/>
          </a:prstGeom>
        </p:spPr>
        <p:txBody>
          <a:bodyPr wrap="none">
            <a:spAutoFit/>
          </a:bodyPr>
          <a:lstStyle/>
          <a:p>
            <a:pPr lvl="0">
              <a:spcBef>
                <a:spcPts val="600"/>
              </a:spcBef>
              <a:defRPr/>
            </a:pPr>
            <a:r>
              <a:rPr lang="en-IN" b="1" dirty="0" smtClean="0">
                <a:solidFill>
                  <a:schemeClr val="bg1"/>
                </a:solidFill>
              </a:rPr>
              <a:t>Main features provided by our are as follows</a:t>
            </a:r>
            <a:endParaRPr lang="en-IN" b="1" dirty="0" smtClean="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57158" y="1862136"/>
            <a:ext cx="1524305" cy="2709877"/>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843755" y="1856888"/>
            <a:ext cx="1538038" cy="273429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092272" y="1898060"/>
            <a:ext cx="1504099" cy="2673954"/>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7296777" y="1857370"/>
            <a:ext cx="1526986" cy="2714643"/>
          </a:xfrm>
          <a:prstGeom prst="rect">
            <a:avLst/>
          </a:prstGeom>
          <a:noFill/>
          <a:ln w="9525">
            <a:noFill/>
            <a:miter lim="800000"/>
            <a:headEnd/>
            <a:tailEnd/>
          </a:ln>
          <a:effectLst/>
        </p:spPr>
      </p:pic>
      <p:grpSp>
        <p:nvGrpSpPr>
          <p:cNvPr id="3" name="Google Shape;982;p34"/>
          <p:cNvGrpSpPr/>
          <p:nvPr/>
        </p:nvGrpSpPr>
        <p:grpSpPr>
          <a:xfrm>
            <a:off x="7238800" y="1571618"/>
            <a:ext cx="1619480" cy="3286147"/>
            <a:chOff x="2547150" y="238125"/>
            <a:chExt cx="2525675" cy="5238750"/>
          </a:xfrm>
          <a:solidFill>
            <a:schemeClr val="tx1"/>
          </a:solidFill>
        </p:grpSpPr>
        <p:sp>
          <p:nvSpPr>
            <p:cNvPr id="12"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982;p34"/>
          <p:cNvGrpSpPr/>
          <p:nvPr/>
        </p:nvGrpSpPr>
        <p:grpSpPr>
          <a:xfrm>
            <a:off x="309314" y="1604414"/>
            <a:ext cx="1619480" cy="3253351"/>
            <a:chOff x="2547150" y="238125"/>
            <a:chExt cx="2525675" cy="5238750"/>
          </a:xfrm>
          <a:solidFill>
            <a:schemeClr val="tx1"/>
          </a:solidFill>
        </p:grpSpPr>
        <p:sp>
          <p:nvSpPr>
            <p:cNvPr id="7"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982;p34"/>
          <p:cNvGrpSpPr/>
          <p:nvPr/>
        </p:nvGrpSpPr>
        <p:grpSpPr>
          <a:xfrm>
            <a:off x="2809644" y="1571618"/>
            <a:ext cx="1619480" cy="3286148"/>
            <a:chOff x="2547150" y="238125"/>
            <a:chExt cx="2525675" cy="5238750"/>
          </a:xfrm>
          <a:solidFill>
            <a:schemeClr val="tx1"/>
          </a:solidFill>
        </p:grpSpPr>
        <p:sp>
          <p:nvSpPr>
            <p:cNvPr id="17"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82;p34"/>
          <p:cNvGrpSpPr/>
          <p:nvPr/>
        </p:nvGrpSpPr>
        <p:grpSpPr>
          <a:xfrm>
            <a:off x="5024222" y="1571618"/>
            <a:ext cx="1619480" cy="3286148"/>
            <a:chOff x="2547150" y="238125"/>
            <a:chExt cx="2525675" cy="5238750"/>
          </a:xfrm>
          <a:solidFill>
            <a:schemeClr val="tx1"/>
          </a:solidFill>
        </p:grpSpPr>
        <p:sp>
          <p:nvSpPr>
            <p:cNvPr id="22"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itle 1"/>
          <p:cNvSpPr>
            <a:spLocks noGrp="1"/>
          </p:cNvSpPr>
          <p:nvPr>
            <p:ph type="ctrTitle"/>
          </p:nvPr>
        </p:nvSpPr>
        <p:spPr>
          <a:xfrm>
            <a:off x="285720" y="-18"/>
            <a:ext cx="4714908" cy="1000132"/>
          </a:xfrm>
        </p:spPr>
        <p:txBody>
          <a:bodyPr/>
          <a:lstStyle/>
          <a:p>
            <a:r>
              <a:rPr lang="en-IN" dirty="0" smtClean="0"/>
              <a:t>Travel</a:t>
            </a:r>
            <a:endParaRPr lang="en-US" dirty="0"/>
          </a:p>
        </p:txBody>
      </p:sp>
      <p:sp>
        <p:nvSpPr>
          <p:cNvPr id="27" name="Title 1"/>
          <p:cNvSpPr txBox="1">
            <a:spLocks/>
          </p:cNvSpPr>
          <p:nvPr/>
        </p:nvSpPr>
        <p:spPr>
          <a:xfrm>
            <a:off x="357158" y="714362"/>
            <a:ext cx="8348722" cy="1000132"/>
          </a:xfrm>
          <a:prstGeom prst="rect">
            <a:avLst/>
          </a:prstGeom>
          <a:noFill/>
          <a:ln>
            <a:noFill/>
          </a:ln>
        </p:spPr>
        <p:txBody>
          <a:bodyPr spcFirstLastPara="1" wrap="square" lIns="91425" tIns="91425" rIns="91425" bIns="91425" anchor="t" anchorCtr="0"/>
          <a:lstStyle/>
          <a:p>
            <a:pPr marL="0" marR="0" lvl="0" indent="0" algn="l" defTabSz="914400" rtl="0" eaLnBrk="1" fontAlgn="auto" latinLnBrk="0" hangingPunct="1">
              <a:lnSpc>
                <a:spcPct val="100000"/>
              </a:lnSpc>
              <a:spcBef>
                <a:spcPts val="0"/>
              </a:spcBef>
              <a:spcAft>
                <a:spcPts val="0"/>
              </a:spcAft>
              <a:buClr>
                <a:schemeClr val="lt1"/>
              </a:buClr>
              <a:buSzPts val="5800"/>
              <a:buFont typeface="Titillium Web ExtraLight"/>
              <a:buNone/>
              <a:tabLst/>
              <a:defRPr/>
            </a:pPr>
            <a:r>
              <a:rPr lang="en-IN" sz="1600" dirty="0" smtClean="0">
                <a:solidFill>
                  <a:schemeClr val="lt1"/>
                </a:solidFill>
                <a:latin typeface="Titillium Web ExtraLight"/>
                <a:ea typeface="Titillium Web ExtraLight"/>
                <a:cs typeface="Titillium Web ExtraLight"/>
                <a:sym typeface="Titillium Web ExtraLight"/>
              </a:rPr>
              <a:t>After setting the source and destination user may choose between the modes of transport along with other amenities like hotels .References like ratings and reviews will be provided to help user get the their worth of money</a:t>
            </a:r>
            <a:endParaRPr kumimoji="0" lang="en-US" sz="1600" b="0" i="0" u="none" strike="noStrike" kern="0" cap="none" spc="0" normalizeH="0" baseline="0" noProof="0" dirty="0">
              <a:ln>
                <a:noFill/>
              </a:ln>
              <a:solidFill>
                <a:schemeClr val="lt1"/>
              </a:solidFill>
              <a:effectLst/>
              <a:uLnTx/>
              <a:uFillTx/>
              <a:latin typeface="Titillium Web ExtraLight"/>
              <a:ea typeface="Titillium Web ExtraLight"/>
              <a:cs typeface="Titillium Web ExtraLight"/>
              <a:sym typeface="Titillium Web ExtraLigh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srcRect/>
          <a:stretch>
            <a:fillRect/>
          </a:stretch>
        </p:blipFill>
        <p:spPr bwMode="auto">
          <a:xfrm>
            <a:off x="7286644" y="1785932"/>
            <a:ext cx="1571636" cy="2794020"/>
          </a:xfrm>
          <a:prstGeom prst="rect">
            <a:avLst/>
          </a:prstGeom>
          <a:noFill/>
          <a:ln w="9525">
            <a:noFill/>
            <a:miter lim="800000"/>
            <a:headEnd/>
            <a:tailEnd/>
          </a:ln>
          <a:effectLst/>
        </p:spPr>
      </p:pic>
      <p:pic>
        <p:nvPicPr>
          <p:cNvPr id="2055" name="Picture 7"/>
          <p:cNvPicPr>
            <a:picLocks noChangeAspect="1" noChangeArrowheads="1"/>
          </p:cNvPicPr>
          <p:nvPr/>
        </p:nvPicPr>
        <p:blipFill>
          <a:blip r:embed="rId3"/>
          <a:srcRect/>
          <a:stretch>
            <a:fillRect/>
          </a:stretch>
        </p:blipFill>
        <p:spPr bwMode="auto">
          <a:xfrm>
            <a:off x="357158" y="1785932"/>
            <a:ext cx="1571636" cy="2794020"/>
          </a:xfrm>
          <a:prstGeom prst="rect">
            <a:avLst/>
          </a:prstGeom>
          <a:noFill/>
          <a:ln w="9525">
            <a:noFill/>
            <a:miter lim="800000"/>
            <a:headEnd/>
            <a:tailEnd/>
          </a:ln>
          <a:effectLst/>
        </p:spPr>
      </p:pic>
      <p:pic>
        <p:nvPicPr>
          <p:cNvPr id="2056" name="Picture 8"/>
          <p:cNvPicPr>
            <a:picLocks noChangeAspect="1" noChangeArrowheads="1"/>
          </p:cNvPicPr>
          <p:nvPr/>
        </p:nvPicPr>
        <p:blipFill>
          <a:blip r:embed="rId4"/>
          <a:srcRect/>
          <a:stretch>
            <a:fillRect/>
          </a:stretch>
        </p:blipFill>
        <p:spPr bwMode="auto">
          <a:xfrm>
            <a:off x="5072066" y="1785932"/>
            <a:ext cx="1571636" cy="2794020"/>
          </a:xfrm>
          <a:prstGeom prst="rect">
            <a:avLst/>
          </a:prstGeom>
          <a:noFill/>
          <a:ln w="9525">
            <a:noFill/>
            <a:miter lim="800000"/>
            <a:headEnd/>
            <a:tailEnd/>
          </a:ln>
          <a:effectLst/>
        </p:spPr>
      </p:pic>
      <p:pic>
        <p:nvPicPr>
          <p:cNvPr id="2057" name="Picture 9"/>
          <p:cNvPicPr>
            <a:picLocks noChangeAspect="1" noChangeArrowheads="1"/>
          </p:cNvPicPr>
          <p:nvPr/>
        </p:nvPicPr>
        <p:blipFill>
          <a:blip r:embed="rId5"/>
          <a:srcRect/>
          <a:stretch>
            <a:fillRect/>
          </a:stretch>
        </p:blipFill>
        <p:spPr bwMode="auto">
          <a:xfrm>
            <a:off x="2857488" y="1785932"/>
            <a:ext cx="1571636" cy="2794020"/>
          </a:xfrm>
          <a:prstGeom prst="rect">
            <a:avLst/>
          </a:prstGeom>
          <a:noFill/>
          <a:ln w="9525">
            <a:noFill/>
            <a:miter lim="800000"/>
            <a:headEnd/>
            <a:tailEnd/>
          </a:ln>
          <a:effectLst/>
        </p:spPr>
      </p:pic>
      <p:grpSp>
        <p:nvGrpSpPr>
          <p:cNvPr id="2" name="Google Shape;982;p34"/>
          <p:cNvGrpSpPr/>
          <p:nvPr/>
        </p:nvGrpSpPr>
        <p:grpSpPr>
          <a:xfrm>
            <a:off x="309314" y="1604414"/>
            <a:ext cx="1619480" cy="3253351"/>
            <a:chOff x="2547150" y="238125"/>
            <a:chExt cx="2525675" cy="5238750"/>
          </a:xfrm>
          <a:solidFill>
            <a:schemeClr val="tx1"/>
          </a:solidFill>
        </p:grpSpPr>
        <p:sp>
          <p:nvSpPr>
            <p:cNvPr id="7"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982;p34"/>
          <p:cNvGrpSpPr/>
          <p:nvPr/>
        </p:nvGrpSpPr>
        <p:grpSpPr>
          <a:xfrm>
            <a:off x="7238800" y="1571618"/>
            <a:ext cx="1619480" cy="3286147"/>
            <a:chOff x="2547150" y="238125"/>
            <a:chExt cx="2525675" cy="5238750"/>
          </a:xfrm>
          <a:solidFill>
            <a:schemeClr val="tx1"/>
          </a:solidFill>
        </p:grpSpPr>
        <p:sp>
          <p:nvSpPr>
            <p:cNvPr id="12"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982;p34"/>
          <p:cNvGrpSpPr/>
          <p:nvPr/>
        </p:nvGrpSpPr>
        <p:grpSpPr>
          <a:xfrm>
            <a:off x="2809644" y="1571618"/>
            <a:ext cx="1619480" cy="3286148"/>
            <a:chOff x="2547150" y="238125"/>
            <a:chExt cx="2525675" cy="5238750"/>
          </a:xfrm>
          <a:solidFill>
            <a:schemeClr val="tx1"/>
          </a:solidFill>
        </p:grpSpPr>
        <p:sp>
          <p:nvSpPr>
            <p:cNvPr id="17"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82;p34"/>
          <p:cNvGrpSpPr/>
          <p:nvPr/>
        </p:nvGrpSpPr>
        <p:grpSpPr>
          <a:xfrm>
            <a:off x="5024222" y="1571618"/>
            <a:ext cx="1619480" cy="3286148"/>
            <a:chOff x="2547150" y="238125"/>
            <a:chExt cx="2525675" cy="5238750"/>
          </a:xfrm>
          <a:solidFill>
            <a:schemeClr val="tx1"/>
          </a:solidFill>
        </p:grpSpPr>
        <p:sp>
          <p:nvSpPr>
            <p:cNvPr id="22"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itle 1"/>
          <p:cNvSpPr>
            <a:spLocks noGrp="1"/>
          </p:cNvSpPr>
          <p:nvPr>
            <p:ph type="ctrTitle"/>
          </p:nvPr>
        </p:nvSpPr>
        <p:spPr>
          <a:xfrm>
            <a:off x="285720" y="-18"/>
            <a:ext cx="4714908" cy="1000132"/>
          </a:xfrm>
        </p:spPr>
        <p:txBody>
          <a:bodyPr/>
          <a:lstStyle/>
          <a:p>
            <a:r>
              <a:rPr lang="en-IN" dirty="0" smtClean="0"/>
              <a:t>Weather</a:t>
            </a:r>
            <a:endParaRPr lang="en-US" dirty="0"/>
          </a:p>
        </p:txBody>
      </p:sp>
      <p:sp>
        <p:nvSpPr>
          <p:cNvPr id="35" name="Title 1"/>
          <p:cNvSpPr txBox="1">
            <a:spLocks/>
          </p:cNvSpPr>
          <p:nvPr/>
        </p:nvSpPr>
        <p:spPr>
          <a:xfrm>
            <a:off x="357158" y="785800"/>
            <a:ext cx="8348722" cy="1000132"/>
          </a:xfrm>
          <a:prstGeom prst="rect">
            <a:avLst/>
          </a:prstGeom>
          <a:noFill/>
          <a:ln>
            <a:noFill/>
          </a:ln>
        </p:spPr>
        <p:txBody>
          <a:bodyPr spcFirstLastPara="1" wrap="square" lIns="91425" tIns="91425" rIns="91425" bIns="91425" anchor="t" anchorCtr="0"/>
          <a:lstStyle/>
          <a:p>
            <a:pPr marL="0" marR="0" lvl="0" indent="0" algn="l" defTabSz="914400" rtl="0" eaLnBrk="1" fontAlgn="auto" latinLnBrk="0" hangingPunct="1">
              <a:lnSpc>
                <a:spcPct val="100000"/>
              </a:lnSpc>
              <a:spcBef>
                <a:spcPts val="0"/>
              </a:spcBef>
              <a:spcAft>
                <a:spcPts val="0"/>
              </a:spcAft>
              <a:buClr>
                <a:schemeClr val="lt1"/>
              </a:buClr>
              <a:buSzPts val="5800"/>
              <a:buFont typeface="Titillium Web ExtraLight"/>
              <a:buNone/>
              <a:tabLst/>
              <a:defRPr/>
            </a:pPr>
            <a:r>
              <a:rPr lang="en-IN" sz="1600" dirty="0" smtClean="0">
                <a:solidFill>
                  <a:schemeClr val="lt1"/>
                </a:solidFill>
                <a:latin typeface="Titillium Web ExtraLight"/>
                <a:ea typeface="Titillium Web ExtraLight"/>
                <a:cs typeface="Titillium Web ExtraLight"/>
                <a:sym typeface="Titillium Web ExtraLight"/>
              </a:rPr>
              <a:t>User may check weather of various cities along with various other factors like wind speed, humidity , visibility etc.</a:t>
            </a:r>
            <a:endParaRPr kumimoji="0" lang="en-US" sz="1600" b="0" i="0" u="none" strike="noStrike" kern="0" cap="none" spc="0" normalizeH="0" baseline="0" noProof="0" dirty="0">
              <a:ln>
                <a:noFill/>
              </a:ln>
              <a:solidFill>
                <a:schemeClr val="lt1"/>
              </a:solidFill>
              <a:effectLst/>
              <a:uLnTx/>
              <a:uFillTx/>
              <a:latin typeface="Titillium Web ExtraLight"/>
              <a:ea typeface="Titillium Web ExtraLight"/>
              <a:cs typeface="Titillium Web ExtraLight"/>
              <a:sym typeface="Titillium Web ExtraLight"/>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C:\Users\MidKnight\Downloads\Screenshot_20190302-235533.png"/>
          <p:cNvPicPr>
            <a:picLocks noChangeAspect="1" noChangeArrowheads="1"/>
          </p:cNvPicPr>
          <p:nvPr/>
        </p:nvPicPr>
        <p:blipFill>
          <a:blip r:embed="rId2"/>
          <a:srcRect/>
          <a:stretch>
            <a:fillRect/>
          </a:stretch>
        </p:blipFill>
        <p:spPr bwMode="auto">
          <a:xfrm>
            <a:off x="2857488" y="1857370"/>
            <a:ext cx="1526988" cy="2714644"/>
          </a:xfrm>
          <a:prstGeom prst="rect">
            <a:avLst/>
          </a:prstGeom>
          <a:noFill/>
        </p:spPr>
      </p:pic>
      <p:pic>
        <p:nvPicPr>
          <p:cNvPr id="3083" name="Picture 11" descr="C:\Users\MidKnight\Downloads\Screenshot_20190302-235443 (1).png"/>
          <p:cNvPicPr>
            <a:picLocks noChangeAspect="1" noChangeArrowheads="1"/>
          </p:cNvPicPr>
          <p:nvPr/>
        </p:nvPicPr>
        <p:blipFill>
          <a:blip r:embed="rId3"/>
          <a:srcRect/>
          <a:stretch>
            <a:fillRect/>
          </a:stretch>
        </p:blipFill>
        <p:spPr bwMode="auto">
          <a:xfrm>
            <a:off x="7286644" y="1857370"/>
            <a:ext cx="1526988" cy="2714644"/>
          </a:xfrm>
          <a:prstGeom prst="rect">
            <a:avLst/>
          </a:prstGeom>
          <a:noFill/>
        </p:spPr>
      </p:pic>
      <p:pic>
        <p:nvPicPr>
          <p:cNvPr id="3084" name="Picture 12" descr="C:\Users\MidKnight\Downloads\Screenshot_20190302-235508.png"/>
          <p:cNvPicPr>
            <a:picLocks noChangeAspect="1" noChangeArrowheads="1"/>
          </p:cNvPicPr>
          <p:nvPr/>
        </p:nvPicPr>
        <p:blipFill>
          <a:blip r:embed="rId4"/>
          <a:srcRect/>
          <a:stretch>
            <a:fillRect/>
          </a:stretch>
        </p:blipFill>
        <p:spPr bwMode="auto">
          <a:xfrm>
            <a:off x="5072066" y="1857370"/>
            <a:ext cx="1526988" cy="2714644"/>
          </a:xfrm>
          <a:prstGeom prst="rect">
            <a:avLst/>
          </a:prstGeom>
          <a:noFill/>
        </p:spPr>
      </p:pic>
      <p:grpSp>
        <p:nvGrpSpPr>
          <p:cNvPr id="2" name="Google Shape;982;p34"/>
          <p:cNvGrpSpPr/>
          <p:nvPr/>
        </p:nvGrpSpPr>
        <p:grpSpPr>
          <a:xfrm>
            <a:off x="309314" y="1604414"/>
            <a:ext cx="1619480" cy="3253351"/>
            <a:chOff x="2547150" y="238125"/>
            <a:chExt cx="2525675" cy="5238750"/>
          </a:xfrm>
          <a:solidFill>
            <a:schemeClr val="tx1"/>
          </a:solidFill>
        </p:grpSpPr>
        <p:sp>
          <p:nvSpPr>
            <p:cNvPr id="7"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982;p34"/>
          <p:cNvGrpSpPr/>
          <p:nvPr/>
        </p:nvGrpSpPr>
        <p:grpSpPr>
          <a:xfrm>
            <a:off x="7238800" y="1571618"/>
            <a:ext cx="1619480" cy="3286147"/>
            <a:chOff x="2547150" y="238125"/>
            <a:chExt cx="2525675" cy="5238750"/>
          </a:xfrm>
          <a:solidFill>
            <a:schemeClr val="tx1"/>
          </a:solidFill>
        </p:grpSpPr>
        <p:sp>
          <p:nvSpPr>
            <p:cNvPr id="12"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982;p34"/>
          <p:cNvGrpSpPr/>
          <p:nvPr/>
        </p:nvGrpSpPr>
        <p:grpSpPr>
          <a:xfrm>
            <a:off x="2809644" y="1571618"/>
            <a:ext cx="1619480" cy="3286148"/>
            <a:chOff x="2547150" y="238125"/>
            <a:chExt cx="2525675" cy="5238750"/>
          </a:xfrm>
          <a:solidFill>
            <a:schemeClr val="tx1"/>
          </a:solidFill>
        </p:grpSpPr>
        <p:sp>
          <p:nvSpPr>
            <p:cNvPr id="17"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82;p34"/>
          <p:cNvGrpSpPr/>
          <p:nvPr/>
        </p:nvGrpSpPr>
        <p:grpSpPr>
          <a:xfrm>
            <a:off x="5024222" y="1571618"/>
            <a:ext cx="1619480" cy="3286148"/>
            <a:chOff x="2547150" y="238125"/>
            <a:chExt cx="2525675" cy="5238750"/>
          </a:xfrm>
          <a:solidFill>
            <a:schemeClr val="tx1"/>
          </a:solidFill>
        </p:grpSpPr>
        <p:sp>
          <p:nvSpPr>
            <p:cNvPr id="22"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itle 1"/>
          <p:cNvSpPr>
            <a:spLocks noGrp="1"/>
          </p:cNvSpPr>
          <p:nvPr>
            <p:ph type="ctrTitle"/>
          </p:nvPr>
        </p:nvSpPr>
        <p:spPr>
          <a:xfrm>
            <a:off x="285720" y="-18"/>
            <a:ext cx="5429288" cy="1000132"/>
          </a:xfrm>
        </p:spPr>
        <p:txBody>
          <a:bodyPr/>
          <a:lstStyle/>
          <a:p>
            <a:r>
              <a:rPr lang="en-IN" dirty="0" smtClean="0"/>
              <a:t>Nearby Services</a:t>
            </a:r>
            <a:endParaRPr lang="en-US" dirty="0"/>
          </a:p>
        </p:txBody>
      </p:sp>
      <p:sp>
        <p:nvSpPr>
          <p:cNvPr id="35" name="Title 1"/>
          <p:cNvSpPr txBox="1">
            <a:spLocks/>
          </p:cNvSpPr>
          <p:nvPr/>
        </p:nvSpPr>
        <p:spPr>
          <a:xfrm>
            <a:off x="357158" y="785800"/>
            <a:ext cx="8348722" cy="1000132"/>
          </a:xfrm>
          <a:prstGeom prst="rect">
            <a:avLst/>
          </a:prstGeom>
          <a:noFill/>
          <a:ln>
            <a:noFill/>
          </a:ln>
        </p:spPr>
        <p:txBody>
          <a:bodyPr spcFirstLastPara="1" wrap="square" lIns="91425" tIns="91425" rIns="91425" bIns="91425" anchor="t" anchorCtr="0"/>
          <a:lstStyle/>
          <a:p>
            <a:pPr marL="0" marR="0" lvl="0" indent="0" algn="l" defTabSz="914400" rtl="0" eaLnBrk="1" fontAlgn="auto" latinLnBrk="0" hangingPunct="1">
              <a:lnSpc>
                <a:spcPct val="100000"/>
              </a:lnSpc>
              <a:spcBef>
                <a:spcPts val="0"/>
              </a:spcBef>
              <a:spcAft>
                <a:spcPts val="0"/>
              </a:spcAft>
              <a:buClr>
                <a:schemeClr val="lt1"/>
              </a:buClr>
              <a:buSzPts val="5800"/>
              <a:buFont typeface="Titillium Web ExtraLight"/>
              <a:buNone/>
              <a:tabLst/>
              <a:defRPr/>
            </a:pPr>
            <a:r>
              <a:rPr lang="en-IN" sz="1600" dirty="0" smtClean="0">
                <a:solidFill>
                  <a:schemeClr val="lt1"/>
                </a:solidFill>
                <a:latin typeface="Titillium Web ExtraLight"/>
                <a:ea typeface="Titillium Web ExtraLight"/>
                <a:cs typeface="Titillium Web ExtraLight"/>
                <a:sym typeface="Titillium Web ExtraLight"/>
              </a:rPr>
              <a:t>Many services are provided to us at a reasonable price which many times are rendered useless simply because the user </a:t>
            </a:r>
            <a:r>
              <a:rPr lang="en-IN" sz="1600" dirty="0" smtClean="0">
                <a:solidFill>
                  <a:schemeClr val="lt1"/>
                </a:solidFill>
                <a:latin typeface="Titillium Web ExtraLight"/>
                <a:ea typeface="Titillium Web ExtraLight"/>
                <a:cs typeface="Titillium Web ExtraLight"/>
                <a:sym typeface="Titillium Web ExtraLight"/>
              </a:rPr>
              <a:t>i</a:t>
            </a:r>
            <a:r>
              <a:rPr lang="en-IN" sz="1600" dirty="0" smtClean="0">
                <a:solidFill>
                  <a:schemeClr val="lt1"/>
                </a:solidFill>
                <a:latin typeface="Titillium Web ExtraLight"/>
                <a:ea typeface="Titillium Web ExtraLight"/>
                <a:cs typeface="Titillium Web ExtraLight"/>
                <a:sym typeface="Titillium Web ExtraLight"/>
              </a:rPr>
              <a:t>s not aware of how and where these can be found</a:t>
            </a:r>
            <a:endParaRPr kumimoji="0" lang="en-US" sz="1600" b="0" i="0" u="none" strike="noStrike" kern="0" cap="none" spc="0" normalizeH="0" baseline="0" noProof="0" dirty="0">
              <a:ln>
                <a:noFill/>
              </a:ln>
              <a:solidFill>
                <a:schemeClr val="lt1"/>
              </a:solidFill>
              <a:effectLst/>
              <a:uLnTx/>
              <a:uFillTx/>
              <a:latin typeface="Titillium Web ExtraLight"/>
              <a:ea typeface="Titillium Web ExtraLight"/>
              <a:cs typeface="Titillium Web ExtraLight"/>
              <a:sym typeface="Titillium Web ExtraLight"/>
            </a:endParaRPr>
          </a:p>
        </p:txBody>
      </p:sp>
      <p:pic>
        <p:nvPicPr>
          <p:cNvPr id="3085" name="Picture 13" descr="C:\Users\MidKnight\Downloads\Screenshot_20190302-235443.png"/>
          <p:cNvPicPr>
            <a:picLocks noChangeAspect="1" noChangeArrowheads="1"/>
          </p:cNvPicPr>
          <p:nvPr/>
        </p:nvPicPr>
        <p:blipFill>
          <a:blip r:embed="rId3"/>
          <a:srcRect/>
          <a:stretch>
            <a:fillRect/>
          </a:stretch>
        </p:blipFill>
        <p:spPr bwMode="auto">
          <a:xfrm>
            <a:off x="357158" y="1928808"/>
            <a:ext cx="1526988" cy="2714644"/>
          </a:xfrm>
          <a:prstGeom prst="rect">
            <a:avLst/>
          </a:prstGeom>
          <a:noFill/>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4" descr="C:\Users\MidKnight\Downloads\Screenshot_20190303-001148.png"/>
          <p:cNvPicPr>
            <a:picLocks noChangeAspect="1" noChangeArrowheads="1"/>
          </p:cNvPicPr>
          <p:nvPr/>
        </p:nvPicPr>
        <p:blipFill>
          <a:blip r:embed="rId2"/>
          <a:srcRect/>
          <a:stretch>
            <a:fillRect/>
          </a:stretch>
        </p:blipFill>
        <p:spPr bwMode="auto">
          <a:xfrm>
            <a:off x="7286644" y="1857370"/>
            <a:ext cx="1526987" cy="2714644"/>
          </a:xfrm>
          <a:prstGeom prst="rect">
            <a:avLst/>
          </a:prstGeom>
          <a:noFill/>
        </p:spPr>
      </p:pic>
      <p:pic>
        <p:nvPicPr>
          <p:cNvPr id="4098" name="Picture 2" descr="C:\Users\MidKnight\Downloads\Screenshot_20190303-001138.png"/>
          <p:cNvPicPr>
            <a:picLocks noChangeAspect="1" noChangeArrowheads="1"/>
          </p:cNvPicPr>
          <p:nvPr/>
        </p:nvPicPr>
        <p:blipFill>
          <a:blip r:embed="rId3"/>
          <a:srcRect/>
          <a:stretch>
            <a:fillRect/>
          </a:stretch>
        </p:blipFill>
        <p:spPr bwMode="auto">
          <a:xfrm>
            <a:off x="2861953" y="1857370"/>
            <a:ext cx="1526987" cy="2714644"/>
          </a:xfrm>
          <a:prstGeom prst="rect">
            <a:avLst/>
          </a:prstGeom>
          <a:noFill/>
        </p:spPr>
      </p:pic>
      <p:pic>
        <p:nvPicPr>
          <p:cNvPr id="4099" name="Picture 3" descr="C:\Users\MidKnight\Downloads\Screenshot_20190303-001204.png"/>
          <p:cNvPicPr>
            <a:picLocks noChangeAspect="1" noChangeArrowheads="1"/>
          </p:cNvPicPr>
          <p:nvPr/>
        </p:nvPicPr>
        <p:blipFill>
          <a:blip r:embed="rId4"/>
          <a:srcRect/>
          <a:stretch>
            <a:fillRect/>
          </a:stretch>
        </p:blipFill>
        <p:spPr bwMode="auto">
          <a:xfrm>
            <a:off x="5072066" y="1904994"/>
            <a:ext cx="1500198" cy="2667020"/>
          </a:xfrm>
          <a:prstGeom prst="rect">
            <a:avLst/>
          </a:prstGeom>
          <a:noFill/>
        </p:spPr>
      </p:pic>
      <p:pic>
        <p:nvPicPr>
          <p:cNvPr id="4100" name="Picture 4" descr="C:\Users\MidKnight\Downloads\Screenshot_20190303-001148.png"/>
          <p:cNvPicPr>
            <a:picLocks noChangeAspect="1" noChangeArrowheads="1"/>
          </p:cNvPicPr>
          <p:nvPr/>
        </p:nvPicPr>
        <p:blipFill>
          <a:blip r:embed="rId2"/>
          <a:srcRect/>
          <a:stretch>
            <a:fillRect/>
          </a:stretch>
        </p:blipFill>
        <p:spPr bwMode="auto">
          <a:xfrm>
            <a:off x="357158" y="1928808"/>
            <a:ext cx="1526987" cy="2714644"/>
          </a:xfrm>
          <a:prstGeom prst="rect">
            <a:avLst/>
          </a:prstGeom>
          <a:noFill/>
        </p:spPr>
      </p:pic>
      <p:grpSp>
        <p:nvGrpSpPr>
          <p:cNvPr id="2" name="Google Shape;982;p34"/>
          <p:cNvGrpSpPr/>
          <p:nvPr/>
        </p:nvGrpSpPr>
        <p:grpSpPr>
          <a:xfrm>
            <a:off x="309314" y="1604414"/>
            <a:ext cx="1619480" cy="3253351"/>
            <a:chOff x="2547150" y="238125"/>
            <a:chExt cx="2525675" cy="5238750"/>
          </a:xfrm>
          <a:solidFill>
            <a:schemeClr val="tx1"/>
          </a:solidFill>
        </p:grpSpPr>
        <p:sp>
          <p:nvSpPr>
            <p:cNvPr id="7"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982;p34"/>
          <p:cNvGrpSpPr/>
          <p:nvPr/>
        </p:nvGrpSpPr>
        <p:grpSpPr>
          <a:xfrm>
            <a:off x="7238800" y="1571618"/>
            <a:ext cx="1619480" cy="3286147"/>
            <a:chOff x="2547150" y="238125"/>
            <a:chExt cx="2525675" cy="5238750"/>
          </a:xfrm>
          <a:solidFill>
            <a:schemeClr val="tx1"/>
          </a:solidFill>
        </p:grpSpPr>
        <p:sp>
          <p:nvSpPr>
            <p:cNvPr id="12"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982;p34"/>
          <p:cNvGrpSpPr/>
          <p:nvPr/>
        </p:nvGrpSpPr>
        <p:grpSpPr>
          <a:xfrm>
            <a:off x="2809644" y="1571618"/>
            <a:ext cx="1619480" cy="3286148"/>
            <a:chOff x="2547150" y="238125"/>
            <a:chExt cx="2525675" cy="5238750"/>
          </a:xfrm>
          <a:solidFill>
            <a:schemeClr val="tx1"/>
          </a:solidFill>
        </p:grpSpPr>
        <p:sp>
          <p:nvSpPr>
            <p:cNvPr id="17"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82;p34"/>
          <p:cNvGrpSpPr/>
          <p:nvPr/>
        </p:nvGrpSpPr>
        <p:grpSpPr>
          <a:xfrm>
            <a:off x="5024222" y="1571618"/>
            <a:ext cx="1619480" cy="3286148"/>
            <a:chOff x="2547150" y="238125"/>
            <a:chExt cx="2525675" cy="5238750"/>
          </a:xfrm>
          <a:solidFill>
            <a:schemeClr val="tx1"/>
          </a:solidFill>
        </p:grpSpPr>
        <p:sp>
          <p:nvSpPr>
            <p:cNvPr id="22" name="Google Shape;983;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84;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85;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86;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itle 1"/>
          <p:cNvSpPr>
            <a:spLocks noGrp="1"/>
          </p:cNvSpPr>
          <p:nvPr>
            <p:ph type="ctrTitle"/>
          </p:nvPr>
        </p:nvSpPr>
        <p:spPr>
          <a:xfrm>
            <a:off x="285720" y="-18"/>
            <a:ext cx="4714908" cy="1000132"/>
          </a:xfrm>
        </p:spPr>
        <p:txBody>
          <a:bodyPr/>
          <a:lstStyle/>
          <a:p>
            <a:r>
              <a:rPr lang="en-IN" dirty="0" smtClean="0"/>
              <a:t>Events </a:t>
            </a:r>
            <a:endParaRPr lang="en-US" dirty="0"/>
          </a:p>
        </p:txBody>
      </p:sp>
      <p:sp>
        <p:nvSpPr>
          <p:cNvPr id="35" name="Title 1"/>
          <p:cNvSpPr txBox="1">
            <a:spLocks/>
          </p:cNvSpPr>
          <p:nvPr/>
        </p:nvSpPr>
        <p:spPr>
          <a:xfrm>
            <a:off x="357158" y="714362"/>
            <a:ext cx="8348722" cy="1000132"/>
          </a:xfrm>
          <a:prstGeom prst="rect">
            <a:avLst/>
          </a:prstGeom>
          <a:noFill/>
          <a:ln>
            <a:noFill/>
          </a:ln>
        </p:spPr>
        <p:txBody>
          <a:bodyPr spcFirstLastPara="1" wrap="square" lIns="91425" tIns="91425" rIns="91425" bIns="91425" anchor="t" anchorCtr="0"/>
          <a:lstStyle/>
          <a:p>
            <a:pPr marL="0" marR="0" lvl="0" indent="0" algn="l" defTabSz="914400" rtl="0" eaLnBrk="1" fontAlgn="auto" latinLnBrk="0" hangingPunct="1">
              <a:lnSpc>
                <a:spcPct val="100000"/>
              </a:lnSpc>
              <a:spcBef>
                <a:spcPts val="0"/>
              </a:spcBef>
              <a:spcAft>
                <a:spcPts val="0"/>
              </a:spcAft>
              <a:buClr>
                <a:schemeClr val="lt1"/>
              </a:buClr>
              <a:buSzPts val="5800"/>
              <a:buFont typeface="Titillium Web ExtraLight"/>
              <a:buNone/>
              <a:tabLst/>
              <a:defRPr/>
            </a:pPr>
            <a:r>
              <a:rPr kumimoji="0" lang="en-IN" sz="1600" b="0" i="0" u="none" strike="noStrike" kern="0" cap="none" spc="0" normalizeH="0" baseline="0" noProof="0" dirty="0" smtClean="0">
                <a:ln>
                  <a:noFill/>
                </a:ln>
                <a:solidFill>
                  <a:schemeClr val="lt1"/>
                </a:solidFill>
                <a:effectLst/>
                <a:uLnTx/>
                <a:uFillTx/>
                <a:latin typeface="Titillium Web ExtraLight"/>
                <a:ea typeface="Titillium Web ExtraLight"/>
                <a:cs typeface="Titillium Web ExtraLight"/>
                <a:sym typeface="Titillium Web ExtraLight"/>
              </a:rPr>
              <a:t>Humans</a:t>
            </a:r>
            <a:r>
              <a:rPr kumimoji="0" lang="en-IN" sz="1600" b="0" i="0" u="none" strike="noStrike" kern="0" cap="none" spc="0" normalizeH="0" noProof="0" dirty="0" smtClean="0">
                <a:ln>
                  <a:noFill/>
                </a:ln>
                <a:solidFill>
                  <a:schemeClr val="lt1"/>
                </a:solidFill>
                <a:effectLst/>
                <a:uLnTx/>
                <a:uFillTx/>
                <a:latin typeface="Titillium Web ExtraLight"/>
                <a:ea typeface="Titillium Web ExtraLight"/>
                <a:cs typeface="Titillium Web ExtraLight"/>
                <a:sym typeface="Titillium Web ExtraLight"/>
              </a:rPr>
              <a:t> can endure anything but boredom and its ironic how many of us have to go through this despite the fact that modern cities are steaming with fun activities .Our team hopes to make sure that no one </a:t>
            </a:r>
            <a:r>
              <a:rPr lang="en-IN" sz="1600" dirty="0" smtClean="0">
                <a:solidFill>
                  <a:schemeClr val="lt1"/>
                </a:solidFill>
                <a:latin typeface="Titillium Web ExtraLight"/>
                <a:ea typeface="Titillium Web ExtraLight"/>
                <a:cs typeface="Titillium Web ExtraLight"/>
                <a:sym typeface="Titillium Web ExtraLight"/>
              </a:rPr>
              <a:t>ever feels bored again with our features .</a:t>
            </a:r>
            <a:endParaRPr kumimoji="0" lang="en-US" sz="1600" b="0" i="0" u="none" strike="noStrike" kern="0" cap="none" spc="0" normalizeH="0" baseline="0" noProof="0" dirty="0">
              <a:ln>
                <a:noFill/>
              </a:ln>
              <a:solidFill>
                <a:schemeClr val="lt1"/>
              </a:solidFill>
              <a:effectLst/>
              <a:uLnTx/>
              <a:uFillTx/>
              <a:latin typeface="Titillium Web ExtraLight"/>
              <a:ea typeface="Titillium Web ExtraLight"/>
              <a:cs typeface="Titillium Web ExtraLight"/>
              <a:sym typeface="Titillium Web ExtraLight"/>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24"/>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smtClean="0"/>
              <a:t>Some other features of MyCity</a:t>
            </a:r>
            <a:endParaRPr sz="3200"/>
          </a:p>
        </p:txBody>
      </p:sp>
      <p:sp>
        <p:nvSpPr>
          <p:cNvPr id="858" name="Google Shape;858;p24"/>
          <p:cNvSpPr txBox="1">
            <a:spLocks noGrp="1"/>
          </p:cNvSpPr>
          <p:nvPr>
            <p:ph type="body" idx="1"/>
          </p:nvPr>
        </p:nvSpPr>
        <p:spPr>
          <a:xfrm>
            <a:off x="515362" y="1902242"/>
            <a:ext cx="3985200" cy="309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bg1"/>
              </a:buClr>
              <a:buFont typeface="Arial" pitchFamily="34" charset="0"/>
              <a:buChar char="•"/>
            </a:pPr>
            <a:r>
              <a:rPr lang="en-IN" dirty="0" smtClean="0"/>
              <a:t>Forex Currency exchange</a:t>
            </a:r>
          </a:p>
          <a:p>
            <a:pPr marL="0" lvl="0" indent="0" algn="l" rtl="0">
              <a:spcBef>
                <a:spcPts val="600"/>
              </a:spcBef>
              <a:spcAft>
                <a:spcPts val="0"/>
              </a:spcAft>
              <a:buClr>
                <a:schemeClr val="bg1"/>
              </a:buClr>
              <a:buFont typeface="Arial" pitchFamily="34" charset="0"/>
              <a:buChar char="•"/>
            </a:pPr>
            <a:r>
              <a:rPr lang="en-IN" dirty="0" smtClean="0"/>
              <a:t>Accident Detector</a:t>
            </a:r>
          </a:p>
          <a:p>
            <a:pPr marL="0" lvl="0" indent="0" algn="l" rtl="0">
              <a:spcBef>
                <a:spcPts val="600"/>
              </a:spcBef>
              <a:spcAft>
                <a:spcPts val="0"/>
              </a:spcAft>
              <a:buClr>
                <a:schemeClr val="bg1"/>
              </a:buClr>
              <a:buFont typeface="Arial" pitchFamily="34" charset="0"/>
              <a:buChar char="•"/>
            </a:pPr>
            <a:r>
              <a:rPr lang="en-IN" dirty="0" err="1" smtClean="0"/>
              <a:t>GovtPhonebook</a:t>
            </a:r>
            <a:endParaRPr lang="en-IN" dirty="0" smtClean="0"/>
          </a:p>
          <a:p>
            <a:pPr marL="0" lvl="0" indent="0" algn="l" rtl="0">
              <a:spcBef>
                <a:spcPts val="600"/>
              </a:spcBef>
              <a:spcAft>
                <a:spcPts val="0"/>
              </a:spcAft>
              <a:buClr>
                <a:schemeClr val="bg1"/>
              </a:buClr>
              <a:buFont typeface="Arial" pitchFamily="34" charset="0"/>
              <a:buChar char="•"/>
            </a:pPr>
            <a:r>
              <a:rPr lang="en-IN" dirty="0" smtClean="0"/>
              <a:t>Pollution Check</a:t>
            </a:r>
          </a:p>
        </p:txBody>
      </p:sp>
      <p:sp>
        <p:nvSpPr>
          <p:cNvPr id="859" name="Google Shape;859;p2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8</a:t>
            </a:fld>
            <a:endParaRPr/>
          </a:p>
        </p:txBody>
      </p:sp>
      <p:pic>
        <p:nvPicPr>
          <p:cNvPr id="860" name="Google Shape;860;p24"/>
          <p:cNvPicPr preferRelativeResize="0"/>
          <p:nvPr/>
        </p:nvPicPr>
        <p:blipFill rotWithShape="1">
          <a:blip r:embed="rId3">
            <a:alphaModFix/>
          </a:blip>
          <a:srcRect l="33084" t="10435" r="23188" b="1652"/>
          <a:stretch/>
        </p:blipFill>
        <p:spPr>
          <a:xfrm>
            <a:off x="5546725" y="544875"/>
            <a:ext cx="3039851" cy="40493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9</a:t>
            </a:fld>
            <a:endParaRPr lang="en"/>
          </a:p>
        </p:txBody>
      </p:sp>
      <p:sp>
        <p:nvSpPr>
          <p:cNvPr id="3" name="Google Shape;865;p25"/>
          <p:cNvSpPr txBox="1">
            <a:spLocks/>
          </p:cNvSpPr>
          <p:nvPr/>
        </p:nvSpPr>
        <p:spPr>
          <a:xfrm>
            <a:off x="665054" y="442968"/>
            <a:ext cx="3371400" cy="628584"/>
          </a:xfrm>
          <a:prstGeom prst="rect">
            <a:avLst/>
          </a:prstGeom>
          <a:noFill/>
          <a:ln>
            <a:noFill/>
          </a:ln>
          <a:effectLst>
            <a:outerShdw blurRad="57150" dist="19050" dir="5400000" algn="bl" rotWithShape="0">
              <a:srgbClr val="000000">
                <a:alpha val="14000"/>
              </a:srgbClr>
            </a:outerShdw>
          </a:effectLst>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3000"/>
              <a:buFont typeface="Titillium Web ExtraLight"/>
              <a:buNone/>
              <a:tabLst/>
              <a:defRPr/>
            </a:pPr>
            <a:r>
              <a:rPr kumimoji="0" lang="en-IN" sz="3000" b="0" i="0" u="none" strike="noStrike" kern="0" cap="none" spc="0" normalizeH="0" baseline="0" noProof="0" smtClean="0">
                <a:ln>
                  <a:noFill/>
                </a:ln>
                <a:solidFill>
                  <a:srgbClr val="FFFFFF"/>
                </a:solidFill>
                <a:effectLst/>
                <a:uLnTx/>
                <a:uFillTx/>
                <a:latin typeface="Titillium Web"/>
                <a:ea typeface="Titillium Web"/>
                <a:cs typeface="Titillium Web"/>
                <a:sym typeface="Titillium Web"/>
              </a:rPr>
              <a:t>Technology Stack</a:t>
            </a:r>
            <a:endParaRPr kumimoji="0" lang="en-IN" sz="3000" b="0" i="0" u="none" strike="noStrike" kern="0" cap="none" spc="0" normalizeH="0" baseline="0" noProof="0">
              <a:ln>
                <a:noFill/>
              </a:ln>
              <a:solidFill>
                <a:srgbClr val="FFFFFF"/>
              </a:solidFill>
              <a:effectLst/>
              <a:uLnTx/>
              <a:uFillTx/>
              <a:latin typeface="Titillium Web"/>
              <a:ea typeface="Titillium Web"/>
              <a:cs typeface="Titillium Web"/>
              <a:sym typeface="Titillium Web"/>
            </a:endParaRPr>
          </a:p>
        </p:txBody>
      </p:sp>
      <p:sp>
        <p:nvSpPr>
          <p:cNvPr id="4" name="Rectangle 3"/>
          <p:cNvSpPr/>
          <p:nvPr/>
        </p:nvSpPr>
        <p:spPr>
          <a:xfrm>
            <a:off x="785786" y="2143122"/>
            <a:ext cx="178595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Trusted Source</a:t>
            </a:r>
            <a:endParaRPr lang="en-US" dirty="0"/>
          </a:p>
        </p:txBody>
      </p:sp>
      <p:sp>
        <p:nvSpPr>
          <p:cNvPr id="5" name="Rectangle 4"/>
          <p:cNvSpPr/>
          <p:nvPr/>
        </p:nvSpPr>
        <p:spPr>
          <a:xfrm>
            <a:off x="3428992" y="2143122"/>
            <a:ext cx="178595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Authorized API</a:t>
            </a:r>
            <a:endParaRPr lang="en-US" dirty="0"/>
          </a:p>
        </p:txBody>
      </p:sp>
      <p:sp>
        <p:nvSpPr>
          <p:cNvPr id="6" name="Rectangle 5"/>
          <p:cNvSpPr/>
          <p:nvPr/>
        </p:nvSpPr>
        <p:spPr>
          <a:xfrm>
            <a:off x="6000760" y="2143122"/>
            <a:ext cx="1785950"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App Data</a:t>
            </a:r>
            <a:endParaRPr lang="en-US" dirty="0"/>
          </a:p>
        </p:txBody>
      </p:sp>
      <p:cxnSp>
        <p:nvCxnSpPr>
          <p:cNvPr id="8" name="Straight Arrow Connector 7"/>
          <p:cNvCxnSpPr>
            <a:stCxn id="4" idx="3"/>
            <a:endCxn id="5" idx="1"/>
          </p:cNvCxnSpPr>
          <p:nvPr/>
        </p:nvCxnSpPr>
        <p:spPr>
          <a:xfrm>
            <a:off x="2571736" y="242887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214942" y="242887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1549</TotalTime>
  <Words>319</Words>
  <PresentationFormat>On-screen Show (16:9)</PresentationFormat>
  <Paragraphs>69</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Titillium Web ExtraLight</vt:lpstr>
      <vt:lpstr>Titillium Web</vt:lpstr>
      <vt:lpstr>Thaliard template</vt:lpstr>
      <vt:lpstr>MyCityApp  </vt:lpstr>
      <vt:lpstr>Problem:LS2</vt:lpstr>
      <vt:lpstr>About Product</vt:lpstr>
      <vt:lpstr>Travel</vt:lpstr>
      <vt:lpstr>Weather</vt:lpstr>
      <vt:lpstr>Nearby Services</vt:lpstr>
      <vt:lpstr>Events </vt:lpstr>
      <vt:lpstr>Some other features of MyCity</vt:lpstr>
      <vt:lpstr>Slide 9</vt:lpstr>
      <vt:lpstr>Why our app is better than any other online platform</vt:lpstr>
      <vt:lpstr>Slide 11</vt:lpstr>
      <vt:lpstr>Acknowledgement</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MyCityApp</dc:title>
  <dc:creator>MidKnight</dc:creator>
  <cp:lastModifiedBy>MidKnight</cp:lastModifiedBy>
  <cp:revision>125</cp:revision>
  <dcterms:modified xsi:type="dcterms:W3CDTF">2019-03-03T10:39:33Z</dcterms:modified>
</cp:coreProperties>
</file>